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Q/S8WoxaJnVb25ayoXcuXRb/c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5" name="Google Shape;9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3" name="Google Shape;10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0" name="Google Shape;10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7" name="Google Shape;10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3" name="Google Shape;10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0" name="Google Shape;10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8" name="Google Shape;9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2" name="Google Shape;10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Fibonacci</a:t>
            </a:r>
            <a:endParaRPr/>
          </a:p>
        </p:txBody>
      </p:sp>
      <p:sp>
        <p:nvSpPr>
          <p:cNvPr id="1020" name="Google Shape;10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4" name="Google Shape;10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grpSp>
        <p:nvGrpSpPr>
          <p:cNvPr id="17" name="Google Shape;17;p16"/>
          <p:cNvGrpSpPr/>
          <p:nvPr/>
        </p:nvGrpSpPr>
        <p:grpSpPr>
          <a:xfrm>
            <a:off x="0" y="420256"/>
            <a:ext cx="12188952" cy="3795497"/>
            <a:chOff x="0" y="420256"/>
            <a:chExt cx="12188952" cy="3795497"/>
          </a:xfrm>
        </p:grpSpPr>
        <p:cxnSp>
          <p:nvCxnSpPr>
            <p:cNvPr id="18" name="Google Shape;18;p16"/>
            <p:cNvCxnSpPr/>
            <p:nvPr/>
          </p:nvCxnSpPr>
          <p:spPr>
            <a:xfrm>
              <a:off x="0" y="4215753"/>
              <a:ext cx="12188952" cy="0"/>
            </a:xfrm>
            <a:prstGeom prst="straightConnector1">
              <a:avLst/>
            </a:prstGeom>
            <a:noFill/>
            <a:ln cap="flat" cmpd="sng" w="13950">
              <a:solidFill>
                <a:srgbClr val="CBAE22"/>
              </a:solidFill>
              <a:prstDash val="solid"/>
              <a:round/>
              <a:headEnd len="sm" w="sm" type="none"/>
              <a:tailEnd len="sm" w="sm" type="none"/>
            </a:ln>
          </p:spPr>
        </p:cxnSp>
        <p:cxnSp>
          <p:nvCxnSpPr>
            <p:cNvPr id="19" name="Google Shape;19;p16"/>
            <p:cNvCxnSpPr/>
            <p:nvPr/>
          </p:nvCxnSpPr>
          <p:spPr>
            <a:xfrm>
              <a:off x="0" y="3794032"/>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0" name="Google Shape;20;p16"/>
            <p:cNvCxnSpPr/>
            <p:nvPr/>
          </p:nvCxnSpPr>
          <p:spPr>
            <a:xfrm>
              <a:off x="0" y="3372310"/>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1" name="Google Shape;21;p16"/>
            <p:cNvCxnSpPr/>
            <p:nvPr/>
          </p:nvCxnSpPr>
          <p:spPr>
            <a:xfrm>
              <a:off x="0" y="2950588"/>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2" name="Google Shape;22;p16"/>
            <p:cNvCxnSpPr/>
            <p:nvPr/>
          </p:nvCxnSpPr>
          <p:spPr>
            <a:xfrm>
              <a:off x="0" y="2528866"/>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3" name="Google Shape;23;p16"/>
            <p:cNvCxnSpPr/>
            <p:nvPr/>
          </p:nvCxnSpPr>
          <p:spPr>
            <a:xfrm>
              <a:off x="0" y="2107144"/>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4" name="Google Shape;24;p16"/>
            <p:cNvCxnSpPr/>
            <p:nvPr/>
          </p:nvCxnSpPr>
          <p:spPr>
            <a:xfrm>
              <a:off x="0" y="1685422"/>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5" name="Google Shape;25;p16"/>
            <p:cNvCxnSpPr/>
            <p:nvPr/>
          </p:nvCxnSpPr>
          <p:spPr>
            <a:xfrm>
              <a:off x="0" y="1263700"/>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6" name="Google Shape;26;p16"/>
            <p:cNvCxnSpPr/>
            <p:nvPr/>
          </p:nvCxnSpPr>
          <p:spPr>
            <a:xfrm>
              <a:off x="0" y="841978"/>
              <a:ext cx="12188952" cy="0"/>
            </a:xfrm>
            <a:prstGeom prst="straightConnector1">
              <a:avLst/>
            </a:prstGeom>
            <a:noFill/>
            <a:ln cap="flat" cmpd="sng" w="13950">
              <a:solidFill>
                <a:srgbClr val="CBAE22"/>
              </a:solidFill>
              <a:prstDash val="solid"/>
              <a:round/>
              <a:headEnd len="sm" w="sm" type="none"/>
              <a:tailEnd len="sm" w="sm" type="none"/>
            </a:ln>
          </p:spPr>
        </p:cxnSp>
        <p:cxnSp>
          <p:nvCxnSpPr>
            <p:cNvPr id="27" name="Google Shape;27;p16"/>
            <p:cNvCxnSpPr/>
            <p:nvPr/>
          </p:nvCxnSpPr>
          <p:spPr>
            <a:xfrm>
              <a:off x="0" y="420256"/>
              <a:ext cx="12188952" cy="0"/>
            </a:xfrm>
            <a:prstGeom prst="straightConnector1">
              <a:avLst/>
            </a:prstGeom>
            <a:noFill/>
            <a:ln cap="flat" cmpd="sng" w="13950">
              <a:solidFill>
                <a:srgbClr val="CBAE22"/>
              </a:solidFill>
              <a:prstDash val="solid"/>
              <a:round/>
              <a:headEnd len="sm" w="sm" type="none"/>
              <a:tailEnd len="sm" w="sm" type="none"/>
            </a:ln>
          </p:spPr>
        </p:cxnSp>
      </p:grpSp>
      <p:sp>
        <p:nvSpPr>
          <p:cNvPr id="28" name="Google Shape;28;p16"/>
          <p:cNvSpPr/>
          <p:nvPr/>
        </p:nvSpPr>
        <p:spPr>
          <a:xfrm flipH="1" rot="8100000">
            <a:off x="9445819" y="-965459"/>
            <a:ext cx="13717" cy="6493220"/>
          </a:xfrm>
          <a:custGeom>
            <a:rect b="b" l="l" r="r" t="t"/>
            <a:pathLst>
              <a:path extrusionOk="0" h="6493220" w="13717">
                <a:moveTo>
                  <a:pt x="1" y="6493220"/>
                </a:moveTo>
                <a:lnTo>
                  <a:pt x="13717" y="6479504"/>
                </a:lnTo>
                <a:lnTo>
                  <a:pt x="13716" y="0"/>
                </a:lnTo>
                <a:lnTo>
                  <a:pt x="0" y="13716"/>
                </a:lnTo>
                <a:close/>
              </a:path>
            </a:pathLst>
          </a:custGeom>
          <a:solidFill>
            <a:srgbClr val="CBAE22"/>
          </a:solidFill>
          <a:ln>
            <a:noFill/>
          </a:ln>
        </p:spPr>
      </p:sp>
      <p:sp>
        <p:nvSpPr>
          <p:cNvPr id="29" name="Google Shape;29;p16"/>
          <p:cNvSpPr/>
          <p:nvPr/>
        </p:nvSpPr>
        <p:spPr>
          <a:xfrm>
            <a:off x="0" y="0"/>
            <a:ext cx="11816540" cy="4572004"/>
          </a:xfrm>
          <a:custGeom>
            <a:rect b="b" l="l" r="r" t="t"/>
            <a:pathLst>
              <a:path extrusionOk="0" h="4572004" w="11816540">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rgbClr val="CBAE22"/>
          </a:solidFill>
          <a:ln>
            <a:noFill/>
          </a:ln>
        </p:spPr>
      </p:sp>
      <p:sp>
        <p:nvSpPr>
          <p:cNvPr id="30" name="Google Shape;30;p16"/>
          <p:cNvSpPr/>
          <p:nvPr/>
        </p:nvSpPr>
        <p:spPr>
          <a:xfrm rot="2700000">
            <a:off x="2311242" y="-967047"/>
            <a:ext cx="13716" cy="6570294"/>
          </a:xfrm>
          <a:custGeom>
            <a:rect b="b" l="l" r="r" t="t"/>
            <a:pathLst>
              <a:path extrusionOk="0" h="6570294" w="13716">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rgbClr val="CBAE22"/>
          </a:solidFill>
          <a:ln>
            <a:noFill/>
          </a:ln>
        </p:spPr>
      </p:sp>
      <p:sp>
        <p:nvSpPr>
          <p:cNvPr id="31" name="Google Shape;31;p16"/>
          <p:cNvSpPr/>
          <p:nvPr/>
        </p:nvSpPr>
        <p:spPr>
          <a:xfrm rot="2700000">
            <a:off x="3186527" y="-953751"/>
            <a:ext cx="13716" cy="6479503"/>
          </a:xfrm>
          <a:custGeom>
            <a:rect b="b" l="l" r="r" t="t"/>
            <a:pathLst>
              <a:path extrusionOk="0" h="6479503" w="13716">
                <a:moveTo>
                  <a:pt x="0" y="13716"/>
                </a:moveTo>
                <a:lnTo>
                  <a:pt x="13716" y="0"/>
                </a:lnTo>
                <a:lnTo>
                  <a:pt x="13716" y="6465786"/>
                </a:lnTo>
                <a:lnTo>
                  <a:pt x="0" y="6479503"/>
                </a:lnTo>
                <a:close/>
              </a:path>
            </a:pathLst>
          </a:custGeom>
          <a:solidFill>
            <a:srgbClr val="CBAE22"/>
          </a:solidFill>
          <a:ln>
            <a:noFill/>
          </a:ln>
        </p:spPr>
      </p:sp>
      <p:sp>
        <p:nvSpPr>
          <p:cNvPr id="32" name="Google Shape;32;p16"/>
          <p:cNvSpPr/>
          <p:nvPr/>
        </p:nvSpPr>
        <p:spPr>
          <a:xfrm rot="2700000">
            <a:off x="4029713" y="-953750"/>
            <a:ext cx="13716" cy="6479503"/>
          </a:xfrm>
          <a:custGeom>
            <a:rect b="b" l="l" r="r" t="t"/>
            <a:pathLst>
              <a:path extrusionOk="0" h="6479503" w="13716">
                <a:moveTo>
                  <a:pt x="0" y="13716"/>
                </a:moveTo>
                <a:lnTo>
                  <a:pt x="13716" y="0"/>
                </a:lnTo>
                <a:lnTo>
                  <a:pt x="13716" y="6465787"/>
                </a:lnTo>
                <a:lnTo>
                  <a:pt x="0" y="6479503"/>
                </a:lnTo>
                <a:close/>
              </a:path>
            </a:pathLst>
          </a:custGeom>
          <a:solidFill>
            <a:srgbClr val="CBAE22"/>
          </a:solidFill>
          <a:ln>
            <a:noFill/>
          </a:ln>
        </p:spPr>
      </p:sp>
      <p:sp>
        <p:nvSpPr>
          <p:cNvPr id="33" name="Google Shape;33;p16"/>
          <p:cNvSpPr/>
          <p:nvPr/>
        </p:nvSpPr>
        <p:spPr>
          <a:xfrm rot="2700000">
            <a:off x="4872899" y="-953750"/>
            <a:ext cx="13716" cy="6479503"/>
          </a:xfrm>
          <a:custGeom>
            <a:rect b="b" l="l" r="r" t="t"/>
            <a:pathLst>
              <a:path extrusionOk="0" h="6479503" w="13716">
                <a:moveTo>
                  <a:pt x="0" y="13716"/>
                </a:moveTo>
                <a:lnTo>
                  <a:pt x="13716" y="0"/>
                </a:lnTo>
                <a:lnTo>
                  <a:pt x="13716" y="6465786"/>
                </a:lnTo>
                <a:lnTo>
                  <a:pt x="0" y="6479503"/>
                </a:lnTo>
                <a:close/>
              </a:path>
            </a:pathLst>
          </a:custGeom>
          <a:solidFill>
            <a:srgbClr val="CBAE22"/>
          </a:solidFill>
          <a:ln>
            <a:noFill/>
          </a:ln>
        </p:spPr>
      </p:sp>
      <p:sp>
        <p:nvSpPr>
          <p:cNvPr id="34" name="Google Shape;34;p16"/>
          <p:cNvSpPr/>
          <p:nvPr/>
        </p:nvSpPr>
        <p:spPr>
          <a:xfrm rot="2700000">
            <a:off x="5716086" y="-953749"/>
            <a:ext cx="13716" cy="6479501"/>
          </a:xfrm>
          <a:custGeom>
            <a:rect b="b" l="l" r="r" t="t"/>
            <a:pathLst>
              <a:path extrusionOk="0" h="6479501" w="13716">
                <a:moveTo>
                  <a:pt x="0" y="13716"/>
                </a:moveTo>
                <a:lnTo>
                  <a:pt x="13716" y="0"/>
                </a:lnTo>
                <a:lnTo>
                  <a:pt x="13716" y="6465785"/>
                </a:lnTo>
                <a:lnTo>
                  <a:pt x="0" y="6479501"/>
                </a:lnTo>
                <a:close/>
              </a:path>
            </a:pathLst>
          </a:custGeom>
          <a:solidFill>
            <a:srgbClr val="CBAE22"/>
          </a:solidFill>
          <a:ln>
            <a:noFill/>
          </a:ln>
        </p:spPr>
      </p:sp>
      <p:sp>
        <p:nvSpPr>
          <p:cNvPr id="35" name="Google Shape;35;p16"/>
          <p:cNvSpPr/>
          <p:nvPr/>
        </p:nvSpPr>
        <p:spPr>
          <a:xfrm rot="2700000">
            <a:off x="6559272" y="-953750"/>
            <a:ext cx="13716" cy="6479502"/>
          </a:xfrm>
          <a:custGeom>
            <a:rect b="b" l="l" r="r" t="t"/>
            <a:pathLst>
              <a:path extrusionOk="0" h="6479502" w="13716">
                <a:moveTo>
                  <a:pt x="0" y="13716"/>
                </a:moveTo>
                <a:lnTo>
                  <a:pt x="13716" y="0"/>
                </a:lnTo>
                <a:lnTo>
                  <a:pt x="13715" y="6465787"/>
                </a:lnTo>
                <a:lnTo>
                  <a:pt x="0" y="6479502"/>
                </a:lnTo>
                <a:close/>
              </a:path>
            </a:pathLst>
          </a:custGeom>
          <a:solidFill>
            <a:srgbClr val="CBAE22"/>
          </a:solidFill>
          <a:ln>
            <a:noFill/>
          </a:ln>
        </p:spPr>
      </p:sp>
      <p:sp>
        <p:nvSpPr>
          <p:cNvPr id="36" name="Google Shape;36;p16"/>
          <p:cNvSpPr/>
          <p:nvPr/>
        </p:nvSpPr>
        <p:spPr>
          <a:xfrm rot="2700000">
            <a:off x="7402457" y="-944051"/>
            <a:ext cx="13717" cy="6479502"/>
          </a:xfrm>
          <a:custGeom>
            <a:rect b="b" l="l" r="r" t="t"/>
            <a:pathLst>
              <a:path extrusionOk="0" h="6479502" w="13717">
                <a:moveTo>
                  <a:pt x="0" y="13716"/>
                </a:moveTo>
                <a:lnTo>
                  <a:pt x="13717" y="0"/>
                </a:lnTo>
                <a:lnTo>
                  <a:pt x="13716" y="6465787"/>
                </a:lnTo>
                <a:lnTo>
                  <a:pt x="1" y="6479502"/>
                </a:lnTo>
                <a:close/>
              </a:path>
            </a:pathLst>
          </a:custGeom>
          <a:solidFill>
            <a:srgbClr val="CBAE22"/>
          </a:solidFill>
          <a:ln>
            <a:noFill/>
          </a:ln>
        </p:spPr>
      </p:sp>
      <p:sp>
        <p:nvSpPr>
          <p:cNvPr id="37" name="Google Shape;37;p16"/>
          <p:cNvSpPr/>
          <p:nvPr/>
        </p:nvSpPr>
        <p:spPr>
          <a:xfrm rot="2700000">
            <a:off x="8245644" y="-953750"/>
            <a:ext cx="13716" cy="6479502"/>
          </a:xfrm>
          <a:custGeom>
            <a:rect b="b" l="l" r="r" t="t"/>
            <a:pathLst>
              <a:path extrusionOk="0" h="6479502" w="13716">
                <a:moveTo>
                  <a:pt x="0" y="13716"/>
                </a:moveTo>
                <a:lnTo>
                  <a:pt x="13716" y="0"/>
                </a:lnTo>
                <a:lnTo>
                  <a:pt x="13715" y="6465787"/>
                </a:lnTo>
                <a:lnTo>
                  <a:pt x="0" y="6479502"/>
                </a:lnTo>
                <a:close/>
              </a:path>
            </a:pathLst>
          </a:custGeom>
          <a:solidFill>
            <a:srgbClr val="CBAE22"/>
          </a:solidFill>
          <a:ln>
            <a:noFill/>
          </a:ln>
        </p:spPr>
      </p:sp>
      <p:sp>
        <p:nvSpPr>
          <p:cNvPr id="38" name="Google Shape;38;p16"/>
          <p:cNvSpPr/>
          <p:nvPr/>
        </p:nvSpPr>
        <p:spPr>
          <a:xfrm rot="2700000">
            <a:off x="9088831" y="-953750"/>
            <a:ext cx="13717" cy="6479503"/>
          </a:xfrm>
          <a:custGeom>
            <a:rect b="b" l="l" r="r" t="t"/>
            <a:pathLst>
              <a:path extrusionOk="0" h="6479503" w="13717">
                <a:moveTo>
                  <a:pt x="13717" y="0"/>
                </a:moveTo>
                <a:lnTo>
                  <a:pt x="13716" y="6465787"/>
                </a:lnTo>
                <a:lnTo>
                  <a:pt x="0" y="6479503"/>
                </a:lnTo>
                <a:lnTo>
                  <a:pt x="1" y="13717"/>
                </a:lnTo>
                <a:close/>
              </a:path>
            </a:pathLst>
          </a:custGeom>
          <a:solidFill>
            <a:srgbClr val="CBAE22"/>
          </a:solidFill>
          <a:ln>
            <a:noFill/>
          </a:ln>
        </p:spPr>
      </p:sp>
      <p:sp>
        <p:nvSpPr>
          <p:cNvPr id="39" name="Google Shape;39;p16"/>
          <p:cNvSpPr/>
          <p:nvPr/>
        </p:nvSpPr>
        <p:spPr>
          <a:xfrm rot="2700000">
            <a:off x="9912896" y="-907596"/>
            <a:ext cx="13716" cy="6425429"/>
          </a:xfrm>
          <a:custGeom>
            <a:rect b="b" l="l" r="r" t="t"/>
            <a:pathLst>
              <a:path extrusionOk="0" h="6425429" w="13716">
                <a:moveTo>
                  <a:pt x="0" y="0"/>
                </a:moveTo>
                <a:lnTo>
                  <a:pt x="13716" y="13717"/>
                </a:lnTo>
                <a:lnTo>
                  <a:pt x="13716" y="6411713"/>
                </a:lnTo>
                <a:lnTo>
                  <a:pt x="0" y="6425429"/>
                </a:lnTo>
                <a:close/>
              </a:path>
            </a:pathLst>
          </a:custGeom>
          <a:solidFill>
            <a:srgbClr val="CBAE22"/>
          </a:solidFill>
          <a:ln>
            <a:noFill/>
          </a:ln>
        </p:spPr>
      </p:sp>
      <p:sp>
        <p:nvSpPr>
          <p:cNvPr id="40" name="Google Shape;40;p16"/>
          <p:cNvSpPr/>
          <p:nvPr/>
        </p:nvSpPr>
        <p:spPr>
          <a:xfrm rot="2700000">
            <a:off x="10334491" y="110221"/>
            <a:ext cx="13717" cy="5232981"/>
          </a:xfrm>
          <a:custGeom>
            <a:rect b="b" l="l" r="r" t="t"/>
            <a:pathLst>
              <a:path extrusionOk="0" h="5232981" w="13717">
                <a:moveTo>
                  <a:pt x="0" y="0"/>
                </a:moveTo>
                <a:lnTo>
                  <a:pt x="13717" y="13716"/>
                </a:lnTo>
                <a:lnTo>
                  <a:pt x="13717" y="5219264"/>
                </a:lnTo>
                <a:lnTo>
                  <a:pt x="1" y="5232981"/>
                </a:lnTo>
                <a:close/>
              </a:path>
            </a:pathLst>
          </a:custGeom>
          <a:solidFill>
            <a:srgbClr val="CBAE22"/>
          </a:solidFill>
          <a:ln>
            <a:noFill/>
          </a:ln>
        </p:spPr>
      </p:sp>
      <p:sp>
        <p:nvSpPr>
          <p:cNvPr id="41" name="Google Shape;41;p16"/>
          <p:cNvSpPr/>
          <p:nvPr/>
        </p:nvSpPr>
        <p:spPr>
          <a:xfrm rot="2700000">
            <a:off x="10756084" y="1128037"/>
            <a:ext cx="13716" cy="4040537"/>
          </a:xfrm>
          <a:custGeom>
            <a:rect b="b" l="l" r="r" t="t"/>
            <a:pathLst>
              <a:path extrusionOk="0" h="4040537" w="13716">
                <a:moveTo>
                  <a:pt x="0" y="0"/>
                </a:moveTo>
                <a:lnTo>
                  <a:pt x="13716" y="13716"/>
                </a:lnTo>
                <a:lnTo>
                  <a:pt x="13715" y="4026822"/>
                </a:lnTo>
                <a:lnTo>
                  <a:pt x="1" y="4040537"/>
                </a:lnTo>
                <a:close/>
              </a:path>
            </a:pathLst>
          </a:custGeom>
          <a:solidFill>
            <a:srgbClr val="CBAE22"/>
          </a:solidFill>
          <a:ln>
            <a:noFill/>
          </a:ln>
        </p:spPr>
      </p:sp>
      <p:sp>
        <p:nvSpPr>
          <p:cNvPr id="42" name="Google Shape;42;p16"/>
          <p:cNvSpPr/>
          <p:nvPr/>
        </p:nvSpPr>
        <p:spPr>
          <a:xfrm rot="2700000">
            <a:off x="11177678" y="2145853"/>
            <a:ext cx="13716" cy="2848091"/>
          </a:xfrm>
          <a:custGeom>
            <a:rect b="b" l="l" r="r" t="t"/>
            <a:pathLst>
              <a:path extrusionOk="0" h="2848091" w="13716">
                <a:moveTo>
                  <a:pt x="0" y="0"/>
                </a:moveTo>
                <a:lnTo>
                  <a:pt x="13716" y="13716"/>
                </a:lnTo>
                <a:lnTo>
                  <a:pt x="13715" y="2834375"/>
                </a:lnTo>
                <a:lnTo>
                  <a:pt x="0" y="2848091"/>
                </a:lnTo>
                <a:close/>
              </a:path>
            </a:pathLst>
          </a:custGeom>
          <a:solidFill>
            <a:srgbClr val="CBAE22"/>
          </a:solidFill>
          <a:ln>
            <a:noFill/>
          </a:ln>
        </p:spPr>
      </p:sp>
      <p:sp>
        <p:nvSpPr>
          <p:cNvPr id="43" name="Google Shape;43;p16"/>
          <p:cNvSpPr/>
          <p:nvPr/>
        </p:nvSpPr>
        <p:spPr>
          <a:xfrm rot="2700000">
            <a:off x="11599272" y="3163669"/>
            <a:ext cx="13715" cy="1655644"/>
          </a:xfrm>
          <a:custGeom>
            <a:rect b="b" l="l" r="r" t="t"/>
            <a:pathLst>
              <a:path extrusionOk="0" h="1655644" w="13715">
                <a:moveTo>
                  <a:pt x="0" y="0"/>
                </a:moveTo>
                <a:lnTo>
                  <a:pt x="13715" y="13716"/>
                </a:lnTo>
                <a:lnTo>
                  <a:pt x="13715" y="1641929"/>
                </a:lnTo>
                <a:lnTo>
                  <a:pt x="0" y="1655644"/>
                </a:lnTo>
                <a:close/>
              </a:path>
            </a:pathLst>
          </a:custGeom>
          <a:solidFill>
            <a:srgbClr val="CBAE22"/>
          </a:solidFill>
          <a:ln>
            <a:noFill/>
          </a:ln>
        </p:spPr>
      </p:sp>
      <p:sp>
        <p:nvSpPr>
          <p:cNvPr id="44" name="Google Shape;44;p16"/>
          <p:cNvSpPr/>
          <p:nvPr/>
        </p:nvSpPr>
        <p:spPr>
          <a:xfrm rot="2700000">
            <a:off x="12020868" y="4181493"/>
            <a:ext cx="13715" cy="463189"/>
          </a:xfrm>
          <a:custGeom>
            <a:rect b="b" l="l" r="r" t="t"/>
            <a:pathLst>
              <a:path extrusionOk="0" h="463189" w="13715">
                <a:moveTo>
                  <a:pt x="1" y="0"/>
                </a:moveTo>
                <a:lnTo>
                  <a:pt x="13715" y="13716"/>
                </a:lnTo>
                <a:lnTo>
                  <a:pt x="13715" y="449474"/>
                </a:lnTo>
                <a:lnTo>
                  <a:pt x="0" y="463189"/>
                </a:lnTo>
                <a:close/>
              </a:path>
            </a:pathLst>
          </a:custGeom>
          <a:solidFill>
            <a:srgbClr val="CBAE22"/>
          </a:solidFill>
          <a:ln>
            <a:noFill/>
          </a:ln>
        </p:spPr>
      </p:sp>
      <p:sp>
        <p:nvSpPr>
          <p:cNvPr id="45" name="Google Shape;45;p16"/>
          <p:cNvSpPr/>
          <p:nvPr/>
        </p:nvSpPr>
        <p:spPr>
          <a:xfrm rot="2700000">
            <a:off x="203277" y="-93899"/>
            <a:ext cx="13716" cy="608068"/>
          </a:xfrm>
          <a:custGeom>
            <a:rect b="b" l="l" r="r" t="t"/>
            <a:pathLst>
              <a:path extrusionOk="0" h="608068" w="13716">
                <a:moveTo>
                  <a:pt x="0" y="13716"/>
                </a:moveTo>
                <a:lnTo>
                  <a:pt x="13716" y="0"/>
                </a:lnTo>
                <a:lnTo>
                  <a:pt x="13716" y="608068"/>
                </a:lnTo>
                <a:lnTo>
                  <a:pt x="0" y="594352"/>
                </a:lnTo>
                <a:close/>
              </a:path>
            </a:pathLst>
          </a:custGeom>
          <a:solidFill>
            <a:srgbClr val="CBAE22"/>
          </a:solidFill>
          <a:ln>
            <a:noFill/>
          </a:ln>
        </p:spPr>
      </p:sp>
      <p:sp>
        <p:nvSpPr>
          <p:cNvPr id="46" name="Google Shape;46;p16"/>
          <p:cNvSpPr/>
          <p:nvPr/>
        </p:nvSpPr>
        <p:spPr>
          <a:xfrm rot="2700000">
            <a:off x="624870" y="-268529"/>
            <a:ext cx="13716" cy="1800514"/>
          </a:xfrm>
          <a:custGeom>
            <a:rect b="b" l="l" r="r" t="t"/>
            <a:pathLst>
              <a:path extrusionOk="0" h="1800514" w="13716">
                <a:moveTo>
                  <a:pt x="0" y="13716"/>
                </a:moveTo>
                <a:lnTo>
                  <a:pt x="13716" y="0"/>
                </a:lnTo>
                <a:lnTo>
                  <a:pt x="13716" y="1800514"/>
                </a:lnTo>
                <a:lnTo>
                  <a:pt x="0" y="1786798"/>
                </a:lnTo>
                <a:close/>
              </a:path>
            </a:pathLst>
          </a:custGeom>
          <a:solidFill>
            <a:srgbClr val="CBAE22"/>
          </a:solidFill>
          <a:ln>
            <a:noFill/>
          </a:ln>
        </p:spPr>
      </p:sp>
      <p:sp>
        <p:nvSpPr>
          <p:cNvPr id="47" name="Google Shape;47;p16"/>
          <p:cNvSpPr/>
          <p:nvPr/>
        </p:nvSpPr>
        <p:spPr>
          <a:xfrm rot="2700000">
            <a:off x="1046463" y="-443158"/>
            <a:ext cx="13716" cy="2992958"/>
          </a:xfrm>
          <a:custGeom>
            <a:rect b="b" l="l" r="r" t="t"/>
            <a:pathLst>
              <a:path extrusionOk="0" h="2992958" w="13716">
                <a:moveTo>
                  <a:pt x="0" y="13716"/>
                </a:moveTo>
                <a:lnTo>
                  <a:pt x="13716" y="0"/>
                </a:lnTo>
                <a:lnTo>
                  <a:pt x="13716" y="2992958"/>
                </a:lnTo>
                <a:lnTo>
                  <a:pt x="0" y="2979242"/>
                </a:lnTo>
                <a:close/>
              </a:path>
            </a:pathLst>
          </a:custGeom>
          <a:solidFill>
            <a:srgbClr val="CBAE22"/>
          </a:solidFill>
          <a:ln>
            <a:noFill/>
          </a:ln>
        </p:spPr>
      </p:sp>
      <p:sp>
        <p:nvSpPr>
          <p:cNvPr id="48" name="Google Shape;48;p16"/>
          <p:cNvSpPr/>
          <p:nvPr/>
        </p:nvSpPr>
        <p:spPr>
          <a:xfrm rot="2700000">
            <a:off x="1468056" y="-617788"/>
            <a:ext cx="13716" cy="4185404"/>
          </a:xfrm>
          <a:custGeom>
            <a:rect b="b" l="l" r="r" t="t"/>
            <a:pathLst>
              <a:path extrusionOk="0" h="4185404" w="13716">
                <a:moveTo>
                  <a:pt x="0" y="13716"/>
                </a:moveTo>
                <a:lnTo>
                  <a:pt x="13716" y="0"/>
                </a:lnTo>
                <a:lnTo>
                  <a:pt x="13716" y="4185404"/>
                </a:lnTo>
                <a:lnTo>
                  <a:pt x="0" y="4171688"/>
                </a:lnTo>
                <a:close/>
              </a:path>
            </a:pathLst>
          </a:custGeom>
          <a:solidFill>
            <a:srgbClr val="CBAE22"/>
          </a:solidFill>
          <a:ln>
            <a:noFill/>
          </a:ln>
        </p:spPr>
      </p:sp>
      <p:sp>
        <p:nvSpPr>
          <p:cNvPr id="49" name="Google Shape;49;p16"/>
          <p:cNvSpPr/>
          <p:nvPr/>
        </p:nvSpPr>
        <p:spPr>
          <a:xfrm rot="2700000">
            <a:off x="1889649" y="-792416"/>
            <a:ext cx="13716" cy="5377849"/>
          </a:xfrm>
          <a:custGeom>
            <a:rect b="b" l="l" r="r" t="t"/>
            <a:pathLst>
              <a:path extrusionOk="0" h="5377849" w="13716">
                <a:moveTo>
                  <a:pt x="0" y="13716"/>
                </a:moveTo>
                <a:lnTo>
                  <a:pt x="13716" y="0"/>
                </a:lnTo>
                <a:lnTo>
                  <a:pt x="13716" y="5377849"/>
                </a:lnTo>
                <a:lnTo>
                  <a:pt x="0" y="5364133"/>
                </a:lnTo>
                <a:close/>
              </a:path>
            </a:pathLst>
          </a:custGeom>
          <a:solidFill>
            <a:srgbClr val="CBAE22"/>
          </a:solidFill>
          <a:ln>
            <a:noFill/>
          </a:ln>
        </p:spPr>
      </p:sp>
      <p:sp>
        <p:nvSpPr>
          <p:cNvPr id="50" name="Google Shape;50;p16"/>
          <p:cNvSpPr/>
          <p:nvPr/>
        </p:nvSpPr>
        <p:spPr>
          <a:xfrm flipH="1" rot="8100000">
            <a:off x="2070569" y="-450209"/>
            <a:ext cx="13716" cy="5889566"/>
          </a:xfrm>
          <a:custGeom>
            <a:rect b="b" l="l" r="r" t="t"/>
            <a:pathLst>
              <a:path extrusionOk="0" h="5889566" w="13716">
                <a:moveTo>
                  <a:pt x="13716" y="5889566"/>
                </a:moveTo>
                <a:lnTo>
                  <a:pt x="13716" y="0"/>
                </a:lnTo>
                <a:lnTo>
                  <a:pt x="0" y="13716"/>
                </a:lnTo>
                <a:lnTo>
                  <a:pt x="0" y="5875850"/>
                </a:lnTo>
                <a:close/>
              </a:path>
            </a:pathLst>
          </a:custGeom>
          <a:solidFill>
            <a:srgbClr val="CBAE22"/>
          </a:solidFill>
          <a:ln>
            <a:noFill/>
          </a:ln>
        </p:spPr>
      </p:sp>
      <p:sp>
        <p:nvSpPr>
          <p:cNvPr id="51" name="Google Shape;51;p16"/>
          <p:cNvSpPr/>
          <p:nvPr/>
        </p:nvSpPr>
        <p:spPr>
          <a:xfrm flipH="1" rot="8100000">
            <a:off x="1648976" y="567610"/>
            <a:ext cx="13716" cy="4697119"/>
          </a:xfrm>
          <a:custGeom>
            <a:rect b="b" l="l" r="r" t="t"/>
            <a:pathLst>
              <a:path extrusionOk="0" h="4697119" w="13716">
                <a:moveTo>
                  <a:pt x="13716" y="4697119"/>
                </a:moveTo>
                <a:lnTo>
                  <a:pt x="13716" y="0"/>
                </a:lnTo>
                <a:lnTo>
                  <a:pt x="0" y="13716"/>
                </a:lnTo>
                <a:lnTo>
                  <a:pt x="0" y="4683403"/>
                </a:lnTo>
                <a:close/>
              </a:path>
            </a:pathLst>
          </a:custGeom>
          <a:solidFill>
            <a:srgbClr val="CBAE22"/>
          </a:solidFill>
          <a:ln>
            <a:noFill/>
          </a:ln>
        </p:spPr>
      </p:sp>
      <p:sp>
        <p:nvSpPr>
          <p:cNvPr id="52" name="Google Shape;52;p16"/>
          <p:cNvSpPr/>
          <p:nvPr/>
        </p:nvSpPr>
        <p:spPr>
          <a:xfrm flipH="1" rot="8100000">
            <a:off x="1227383" y="1585424"/>
            <a:ext cx="13716" cy="3504674"/>
          </a:xfrm>
          <a:custGeom>
            <a:rect b="b" l="l" r="r" t="t"/>
            <a:pathLst>
              <a:path extrusionOk="0" h="3504674" w="13716">
                <a:moveTo>
                  <a:pt x="13716" y="3504674"/>
                </a:moveTo>
                <a:lnTo>
                  <a:pt x="13716" y="0"/>
                </a:lnTo>
                <a:lnTo>
                  <a:pt x="0" y="13716"/>
                </a:lnTo>
                <a:lnTo>
                  <a:pt x="0" y="3490958"/>
                </a:lnTo>
                <a:close/>
              </a:path>
            </a:pathLst>
          </a:custGeom>
          <a:solidFill>
            <a:srgbClr val="CBAE22"/>
          </a:solidFill>
          <a:ln>
            <a:noFill/>
          </a:ln>
        </p:spPr>
      </p:sp>
      <p:sp>
        <p:nvSpPr>
          <p:cNvPr id="53" name="Google Shape;53;p16"/>
          <p:cNvSpPr/>
          <p:nvPr/>
        </p:nvSpPr>
        <p:spPr>
          <a:xfrm flipH="1" rot="8100000">
            <a:off x="805790" y="2603242"/>
            <a:ext cx="13716" cy="2312226"/>
          </a:xfrm>
          <a:custGeom>
            <a:rect b="b" l="l" r="r" t="t"/>
            <a:pathLst>
              <a:path extrusionOk="0" h="2312226" w="13716">
                <a:moveTo>
                  <a:pt x="13716" y="2312226"/>
                </a:moveTo>
                <a:lnTo>
                  <a:pt x="13716" y="0"/>
                </a:lnTo>
                <a:lnTo>
                  <a:pt x="0" y="13716"/>
                </a:lnTo>
                <a:lnTo>
                  <a:pt x="0" y="2298510"/>
                </a:lnTo>
                <a:close/>
              </a:path>
            </a:pathLst>
          </a:custGeom>
          <a:solidFill>
            <a:srgbClr val="CBAE22"/>
          </a:solidFill>
          <a:ln>
            <a:noFill/>
          </a:ln>
        </p:spPr>
      </p:sp>
      <p:sp>
        <p:nvSpPr>
          <p:cNvPr id="54" name="Google Shape;54;p16"/>
          <p:cNvSpPr/>
          <p:nvPr/>
        </p:nvSpPr>
        <p:spPr>
          <a:xfrm flipH="1" rot="8100000">
            <a:off x="384198" y="3621057"/>
            <a:ext cx="13716" cy="1119782"/>
          </a:xfrm>
          <a:custGeom>
            <a:rect b="b" l="l" r="r" t="t"/>
            <a:pathLst>
              <a:path extrusionOk="0" h="1119782" w="13716">
                <a:moveTo>
                  <a:pt x="13716" y="1119782"/>
                </a:moveTo>
                <a:lnTo>
                  <a:pt x="13716" y="0"/>
                </a:lnTo>
                <a:lnTo>
                  <a:pt x="0" y="13716"/>
                </a:lnTo>
                <a:lnTo>
                  <a:pt x="0" y="1106066"/>
                </a:lnTo>
                <a:close/>
              </a:path>
            </a:pathLst>
          </a:custGeom>
          <a:solidFill>
            <a:srgbClr val="CBAE22"/>
          </a:solidFill>
          <a:ln>
            <a:noFill/>
          </a:ln>
        </p:spPr>
      </p:sp>
      <p:sp>
        <p:nvSpPr>
          <p:cNvPr id="55" name="Google Shape;55;p16"/>
          <p:cNvSpPr/>
          <p:nvPr/>
        </p:nvSpPr>
        <p:spPr>
          <a:xfrm flipH="1" rot="8100000">
            <a:off x="2705180" y="-953749"/>
            <a:ext cx="13716" cy="6479500"/>
          </a:xfrm>
          <a:custGeom>
            <a:rect b="b" l="l" r="r" t="t"/>
            <a:pathLst>
              <a:path extrusionOk="0" h="6479500" w="13716">
                <a:moveTo>
                  <a:pt x="0" y="6479500"/>
                </a:moveTo>
                <a:lnTo>
                  <a:pt x="13716" y="6465784"/>
                </a:lnTo>
                <a:lnTo>
                  <a:pt x="13716" y="0"/>
                </a:lnTo>
                <a:lnTo>
                  <a:pt x="0" y="13716"/>
                </a:lnTo>
                <a:close/>
              </a:path>
            </a:pathLst>
          </a:custGeom>
          <a:solidFill>
            <a:srgbClr val="CBAE22"/>
          </a:solidFill>
          <a:ln>
            <a:noFill/>
          </a:ln>
        </p:spPr>
      </p:sp>
      <p:sp>
        <p:nvSpPr>
          <p:cNvPr id="56" name="Google Shape;56;p16"/>
          <p:cNvSpPr/>
          <p:nvPr/>
        </p:nvSpPr>
        <p:spPr>
          <a:xfrm flipH="1" rot="8100000">
            <a:off x="4391552" y="-953749"/>
            <a:ext cx="13716" cy="6479500"/>
          </a:xfrm>
          <a:custGeom>
            <a:rect b="b" l="l" r="r" t="t"/>
            <a:pathLst>
              <a:path extrusionOk="0" h="6479500" w="13716">
                <a:moveTo>
                  <a:pt x="0" y="6479500"/>
                </a:moveTo>
                <a:lnTo>
                  <a:pt x="13716" y="6465784"/>
                </a:lnTo>
                <a:lnTo>
                  <a:pt x="13716" y="0"/>
                </a:lnTo>
                <a:lnTo>
                  <a:pt x="0" y="13715"/>
                </a:lnTo>
                <a:close/>
              </a:path>
            </a:pathLst>
          </a:custGeom>
          <a:solidFill>
            <a:srgbClr val="CBAE22"/>
          </a:solidFill>
          <a:ln>
            <a:noFill/>
          </a:ln>
        </p:spPr>
      </p:sp>
      <p:sp>
        <p:nvSpPr>
          <p:cNvPr id="57" name="Google Shape;57;p16"/>
          <p:cNvSpPr/>
          <p:nvPr/>
        </p:nvSpPr>
        <p:spPr>
          <a:xfrm flipH="1" rot="8100000">
            <a:off x="6077925" y="-953749"/>
            <a:ext cx="13716" cy="6479501"/>
          </a:xfrm>
          <a:custGeom>
            <a:rect b="b" l="l" r="r" t="t"/>
            <a:pathLst>
              <a:path extrusionOk="0" h="6479501" w="13716">
                <a:moveTo>
                  <a:pt x="0" y="6479501"/>
                </a:moveTo>
                <a:lnTo>
                  <a:pt x="13716" y="6465785"/>
                </a:lnTo>
                <a:lnTo>
                  <a:pt x="13716" y="0"/>
                </a:lnTo>
                <a:lnTo>
                  <a:pt x="0" y="13716"/>
                </a:lnTo>
                <a:close/>
              </a:path>
            </a:pathLst>
          </a:custGeom>
          <a:solidFill>
            <a:srgbClr val="CBAE22"/>
          </a:solidFill>
          <a:ln>
            <a:noFill/>
          </a:ln>
        </p:spPr>
      </p:sp>
      <p:sp>
        <p:nvSpPr>
          <p:cNvPr id="58" name="Google Shape;58;p16"/>
          <p:cNvSpPr/>
          <p:nvPr/>
        </p:nvSpPr>
        <p:spPr>
          <a:xfrm flipH="1" rot="8100000">
            <a:off x="6916261" y="-965458"/>
            <a:ext cx="13716" cy="6493219"/>
          </a:xfrm>
          <a:custGeom>
            <a:rect b="b" l="l" r="r" t="t"/>
            <a:pathLst>
              <a:path extrusionOk="0" h="6493219" w="13716">
                <a:moveTo>
                  <a:pt x="13716" y="6479504"/>
                </a:moveTo>
                <a:lnTo>
                  <a:pt x="13716" y="0"/>
                </a:lnTo>
                <a:lnTo>
                  <a:pt x="0" y="13717"/>
                </a:lnTo>
                <a:lnTo>
                  <a:pt x="0" y="6493219"/>
                </a:lnTo>
                <a:close/>
              </a:path>
            </a:pathLst>
          </a:custGeom>
          <a:solidFill>
            <a:srgbClr val="CBAE22"/>
          </a:solidFill>
          <a:ln>
            <a:noFill/>
          </a:ln>
        </p:spPr>
      </p:sp>
      <p:sp>
        <p:nvSpPr>
          <p:cNvPr id="59" name="Google Shape;59;p16"/>
          <p:cNvSpPr/>
          <p:nvPr/>
        </p:nvSpPr>
        <p:spPr>
          <a:xfrm flipH="1" rot="8100000">
            <a:off x="7759447" y="-965458"/>
            <a:ext cx="13717" cy="6493219"/>
          </a:xfrm>
          <a:custGeom>
            <a:rect b="b" l="l" r="r" t="t"/>
            <a:pathLst>
              <a:path extrusionOk="0" h="6493219" w="13717">
                <a:moveTo>
                  <a:pt x="0" y="6493219"/>
                </a:moveTo>
                <a:lnTo>
                  <a:pt x="13716" y="6479502"/>
                </a:lnTo>
                <a:lnTo>
                  <a:pt x="13717" y="0"/>
                </a:lnTo>
                <a:lnTo>
                  <a:pt x="0" y="13716"/>
                </a:lnTo>
                <a:close/>
              </a:path>
            </a:pathLst>
          </a:custGeom>
          <a:solidFill>
            <a:srgbClr val="CBAE22"/>
          </a:solidFill>
          <a:ln>
            <a:noFill/>
          </a:ln>
        </p:spPr>
      </p:sp>
      <p:sp>
        <p:nvSpPr>
          <p:cNvPr id="60" name="Google Shape;60;p16"/>
          <p:cNvSpPr/>
          <p:nvPr/>
        </p:nvSpPr>
        <p:spPr>
          <a:xfrm flipH="1" rot="8100000">
            <a:off x="8602633" y="-965458"/>
            <a:ext cx="13716" cy="6493219"/>
          </a:xfrm>
          <a:custGeom>
            <a:rect b="b" l="l" r="r" t="t"/>
            <a:pathLst>
              <a:path extrusionOk="0" h="6493219" w="13716">
                <a:moveTo>
                  <a:pt x="13716" y="6479504"/>
                </a:moveTo>
                <a:lnTo>
                  <a:pt x="13716" y="0"/>
                </a:lnTo>
                <a:lnTo>
                  <a:pt x="0" y="13716"/>
                </a:lnTo>
                <a:lnTo>
                  <a:pt x="0" y="6493219"/>
                </a:lnTo>
                <a:close/>
              </a:path>
            </a:pathLst>
          </a:custGeom>
          <a:solidFill>
            <a:srgbClr val="CBAE22"/>
          </a:solidFill>
          <a:ln>
            <a:noFill/>
          </a:ln>
        </p:spPr>
      </p:sp>
      <p:sp>
        <p:nvSpPr>
          <p:cNvPr id="61" name="Google Shape;61;p16"/>
          <p:cNvSpPr/>
          <p:nvPr/>
        </p:nvSpPr>
        <p:spPr>
          <a:xfrm flipH="1" rot="8100000">
            <a:off x="10088968" y="-882602"/>
            <a:ext cx="13716" cy="5927431"/>
          </a:xfrm>
          <a:custGeom>
            <a:rect b="b" l="l" r="r" t="t"/>
            <a:pathLst>
              <a:path extrusionOk="0" h="5927431" w="13716">
                <a:moveTo>
                  <a:pt x="0" y="5927431"/>
                </a:moveTo>
                <a:lnTo>
                  <a:pt x="13715" y="5913716"/>
                </a:lnTo>
                <a:lnTo>
                  <a:pt x="13716" y="13716"/>
                </a:lnTo>
                <a:lnTo>
                  <a:pt x="0" y="0"/>
                </a:lnTo>
                <a:close/>
              </a:path>
            </a:pathLst>
          </a:custGeom>
          <a:solidFill>
            <a:srgbClr val="CBAE22"/>
          </a:solidFill>
          <a:ln>
            <a:noFill/>
          </a:ln>
        </p:spPr>
      </p:sp>
      <p:sp>
        <p:nvSpPr>
          <p:cNvPr id="62" name="Google Shape;62;p16"/>
          <p:cNvSpPr/>
          <p:nvPr/>
        </p:nvSpPr>
        <p:spPr>
          <a:xfrm flipH="1" rot="8100000">
            <a:off x="10510562" y="-707971"/>
            <a:ext cx="13716" cy="4734985"/>
          </a:xfrm>
          <a:custGeom>
            <a:rect b="b" l="l" r="r" t="t"/>
            <a:pathLst>
              <a:path extrusionOk="0" h="4734985" w="13716">
                <a:moveTo>
                  <a:pt x="0" y="4734985"/>
                </a:moveTo>
                <a:lnTo>
                  <a:pt x="13715" y="4721270"/>
                </a:lnTo>
                <a:lnTo>
                  <a:pt x="13716" y="13715"/>
                </a:lnTo>
                <a:lnTo>
                  <a:pt x="0" y="0"/>
                </a:lnTo>
                <a:close/>
              </a:path>
            </a:pathLst>
          </a:custGeom>
          <a:solidFill>
            <a:srgbClr val="CBAE22"/>
          </a:solidFill>
          <a:ln>
            <a:noFill/>
          </a:ln>
        </p:spPr>
      </p:sp>
      <p:sp>
        <p:nvSpPr>
          <p:cNvPr id="63" name="Google Shape;63;p16"/>
          <p:cNvSpPr/>
          <p:nvPr/>
        </p:nvSpPr>
        <p:spPr>
          <a:xfrm flipH="1" rot="8100000">
            <a:off x="10932155" y="-533342"/>
            <a:ext cx="13716" cy="3542540"/>
          </a:xfrm>
          <a:custGeom>
            <a:rect b="b" l="l" r="r" t="t"/>
            <a:pathLst>
              <a:path extrusionOk="0" h="3542540" w="13716">
                <a:moveTo>
                  <a:pt x="0" y="3542540"/>
                </a:moveTo>
                <a:lnTo>
                  <a:pt x="13715" y="3528825"/>
                </a:lnTo>
                <a:lnTo>
                  <a:pt x="13716" y="13716"/>
                </a:lnTo>
                <a:lnTo>
                  <a:pt x="0" y="0"/>
                </a:lnTo>
                <a:close/>
              </a:path>
            </a:pathLst>
          </a:custGeom>
          <a:solidFill>
            <a:srgbClr val="CBAE22"/>
          </a:solidFill>
          <a:ln>
            <a:noFill/>
          </a:ln>
        </p:spPr>
      </p:sp>
      <p:sp>
        <p:nvSpPr>
          <p:cNvPr id="64" name="Google Shape;64;p16"/>
          <p:cNvSpPr/>
          <p:nvPr/>
        </p:nvSpPr>
        <p:spPr>
          <a:xfrm flipH="1" rot="8100000">
            <a:off x="11353748" y="-358712"/>
            <a:ext cx="13716" cy="2350095"/>
          </a:xfrm>
          <a:custGeom>
            <a:rect b="b" l="l" r="r" t="t"/>
            <a:pathLst>
              <a:path extrusionOk="0" h="2350095" w="13716">
                <a:moveTo>
                  <a:pt x="0" y="2350095"/>
                </a:moveTo>
                <a:lnTo>
                  <a:pt x="13715" y="2336380"/>
                </a:lnTo>
                <a:lnTo>
                  <a:pt x="13716" y="13714"/>
                </a:lnTo>
                <a:lnTo>
                  <a:pt x="0" y="0"/>
                </a:lnTo>
                <a:close/>
              </a:path>
            </a:pathLst>
          </a:custGeom>
          <a:solidFill>
            <a:srgbClr val="CBAE22"/>
          </a:solidFill>
          <a:ln>
            <a:noFill/>
          </a:ln>
        </p:spPr>
      </p:sp>
      <p:sp>
        <p:nvSpPr>
          <p:cNvPr id="65" name="Google Shape;65;p16"/>
          <p:cNvSpPr/>
          <p:nvPr/>
        </p:nvSpPr>
        <p:spPr>
          <a:xfrm flipH="1" rot="8100000">
            <a:off x="11775341" y="-184083"/>
            <a:ext cx="13716" cy="1157650"/>
          </a:xfrm>
          <a:custGeom>
            <a:rect b="b" l="l" r="r" t="t"/>
            <a:pathLst>
              <a:path extrusionOk="0" h="1157650" w="13716">
                <a:moveTo>
                  <a:pt x="0" y="1157650"/>
                </a:moveTo>
                <a:lnTo>
                  <a:pt x="13716" y="1143934"/>
                </a:lnTo>
                <a:lnTo>
                  <a:pt x="13716" y="13716"/>
                </a:lnTo>
                <a:lnTo>
                  <a:pt x="0" y="0"/>
                </a:lnTo>
                <a:close/>
              </a:path>
            </a:pathLst>
          </a:custGeom>
          <a:solidFill>
            <a:srgbClr val="CBAE22"/>
          </a:solidFill>
          <a:ln>
            <a:noFill/>
          </a:ln>
        </p:spPr>
      </p:sp>
      <p:sp>
        <p:nvSpPr>
          <p:cNvPr id="66" name="Google Shape;66;p16"/>
          <p:cNvSpPr/>
          <p:nvPr/>
        </p:nvSpPr>
        <p:spPr>
          <a:xfrm flipH="1" rot="8100000">
            <a:off x="3543517" y="-965458"/>
            <a:ext cx="13716" cy="6493219"/>
          </a:xfrm>
          <a:custGeom>
            <a:rect b="b" l="l" r="r" t="t"/>
            <a:pathLst>
              <a:path extrusionOk="0" h="6493219" w="13716">
                <a:moveTo>
                  <a:pt x="0" y="6493219"/>
                </a:moveTo>
                <a:lnTo>
                  <a:pt x="13716" y="6479503"/>
                </a:lnTo>
                <a:lnTo>
                  <a:pt x="13716" y="0"/>
                </a:lnTo>
                <a:lnTo>
                  <a:pt x="0" y="13716"/>
                </a:lnTo>
                <a:close/>
              </a:path>
            </a:pathLst>
          </a:custGeom>
          <a:solidFill>
            <a:srgbClr val="CBAE22"/>
          </a:solidFill>
          <a:ln>
            <a:noFill/>
          </a:ln>
        </p:spPr>
      </p:sp>
      <p:sp>
        <p:nvSpPr>
          <p:cNvPr id="67" name="Google Shape;67;p16"/>
          <p:cNvSpPr/>
          <p:nvPr/>
        </p:nvSpPr>
        <p:spPr>
          <a:xfrm flipH="1" rot="8100000">
            <a:off x="5229889" y="-965458"/>
            <a:ext cx="13716" cy="6493220"/>
          </a:xfrm>
          <a:custGeom>
            <a:rect b="b" l="l" r="r" t="t"/>
            <a:pathLst>
              <a:path extrusionOk="0" h="6493220" w="13716">
                <a:moveTo>
                  <a:pt x="0" y="6493220"/>
                </a:moveTo>
                <a:lnTo>
                  <a:pt x="13716" y="6479504"/>
                </a:lnTo>
                <a:lnTo>
                  <a:pt x="13716" y="0"/>
                </a:lnTo>
                <a:lnTo>
                  <a:pt x="0" y="13716"/>
                </a:lnTo>
                <a:close/>
              </a:path>
            </a:pathLst>
          </a:custGeom>
          <a:solidFill>
            <a:srgbClr val="CBAE22"/>
          </a:solidFill>
          <a:ln>
            <a:noFill/>
          </a:ln>
        </p:spPr>
      </p:sp>
      <p:sp>
        <p:nvSpPr>
          <p:cNvPr id="68" name="Google Shape;68;p16"/>
          <p:cNvSpPr/>
          <p:nvPr/>
        </p:nvSpPr>
        <p:spPr>
          <a:xfrm rot="-5400000">
            <a:off x="64427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a:off x="712049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p:nvPr/>
        </p:nvSpPr>
        <p:spPr>
          <a:xfrm rot="-5400000">
            <a:off x="-148774" y="258315"/>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p:nvPr/>
        </p:nvSpPr>
        <p:spPr>
          <a:xfrm>
            <a:off x="37745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rot="-5400000">
            <a:off x="13875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6"/>
          <p:cNvSpPr/>
          <p:nvPr/>
        </p:nvSpPr>
        <p:spPr>
          <a:xfrm rot="-5400000">
            <a:off x="22300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rot="-5400000">
            <a:off x="307261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rot="-5400000">
            <a:off x="391515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rot="-5400000">
            <a:off x="47576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rot="-5400000">
            <a:off x="56002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a:off x="122033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206321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a:off x="290609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374897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a:off x="459185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a:off x="543473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a:off x="627761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rot="-5400000">
            <a:off x="812785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a:off x="880625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rot="-5400000">
            <a:off x="728531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a:off x="796337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p:nvPr/>
        </p:nvSpPr>
        <p:spPr>
          <a:xfrm rot="-5400000">
            <a:off x="98129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a:off x="1049201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p:nvPr/>
        </p:nvSpPr>
        <p:spPr>
          <a:xfrm rot="-5400000">
            <a:off x="89703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p:nvPr/>
        </p:nvSpPr>
        <p:spPr>
          <a:xfrm>
            <a:off x="964913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6"/>
          <p:cNvSpPr/>
          <p:nvPr/>
        </p:nvSpPr>
        <p:spPr>
          <a:xfrm rot="-5400000">
            <a:off x="11498011"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6"/>
          <p:cNvSpPr/>
          <p:nvPr/>
        </p:nvSpPr>
        <p:spPr>
          <a:xfrm rot="-5400000">
            <a:off x="106554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6"/>
          <p:cNvSpPr/>
          <p:nvPr/>
        </p:nvSpPr>
        <p:spPr>
          <a:xfrm>
            <a:off x="11334899" y="365858"/>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6"/>
          <p:cNvSpPr/>
          <p:nvPr/>
        </p:nvSpPr>
        <p:spPr>
          <a:xfrm rot="-5400000">
            <a:off x="5449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6"/>
          <p:cNvSpPr/>
          <p:nvPr/>
        </p:nvSpPr>
        <p:spPr>
          <a:xfrm>
            <a:off x="66645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0" y="331699"/>
            <a:ext cx="93942" cy="4240302"/>
          </a:xfrm>
          <a:custGeom>
            <a:rect b="b" l="l" r="r" t="t"/>
            <a:pathLst>
              <a:path extrusionOk="0" h="4240302" w="9394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7667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16092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24518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a:off x="329435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a:off x="413689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p:nvPr/>
        </p:nvSpPr>
        <p:spPr>
          <a:xfrm>
            <a:off x="49794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6"/>
          <p:cNvSpPr/>
          <p:nvPr/>
        </p:nvSpPr>
        <p:spPr>
          <a:xfrm>
            <a:off x="58219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p:nvPr/>
        </p:nvSpPr>
        <p:spPr>
          <a:xfrm>
            <a:off x="834959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6"/>
          <p:cNvSpPr/>
          <p:nvPr/>
        </p:nvSpPr>
        <p:spPr>
          <a:xfrm>
            <a:off x="750705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100346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p:nvPr/>
        </p:nvSpPr>
        <p:spPr>
          <a:xfrm>
            <a:off x="91921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a:off x="11719750"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6"/>
          <p:cNvSpPr/>
          <p:nvPr/>
        </p:nvSpPr>
        <p:spPr>
          <a:xfrm>
            <a:off x="108772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p:nvPr/>
        </p:nvSpPr>
        <p:spPr>
          <a:xfrm rot="-5400000">
            <a:off x="60211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rot="-5400000">
            <a:off x="9659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p:nvPr/>
        </p:nvSpPr>
        <p:spPr>
          <a:xfrm rot="-5400000">
            <a:off x="18084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rot="-5400000">
            <a:off x="265102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rot="-5400000">
            <a:off x="349356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p:nvPr/>
        </p:nvSpPr>
        <p:spPr>
          <a:xfrm rot="-5400000">
            <a:off x="43361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rot="-5400000">
            <a:off x="51786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6"/>
          <p:cNvSpPr/>
          <p:nvPr/>
        </p:nvSpPr>
        <p:spPr>
          <a:xfrm rot="-5400000">
            <a:off x="770626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rot="-5400000">
            <a:off x="686372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rot="-5400000">
            <a:off x="93913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rot="-5400000">
            <a:off x="85488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rot="-5400000">
            <a:off x="11076421"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rot="-5400000">
            <a:off x="102338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rot="-5400000">
            <a:off x="1234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rot="-5400000">
            <a:off x="11760003" y="685578"/>
            <a:ext cx="595780" cy="268215"/>
          </a:xfrm>
          <a:custGeom>
            <a:rect b="b" l="l" r="r" t="t"/>
            <a:pathLst>
              <a:path extrusionOk="0" h="268215" w="595780">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70866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3463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11888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20314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28739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371649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45590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54015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62441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p:nvPr/>
        </p:nvSpPr>
        <p:spPr>
          <a:xfrm>
            <a:off x="87717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6"/>
          <p:cNvSpPr/>
          <p:nvPr/>
        </p:nvSpPr>
        <p:spPr>
          <a:xfrm>
            <a:off x="792919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104568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6"/>
          <p:cNvSpPr/>
          <p:nvPr/>
        </p:nvSpPr>
        <p:spPr>
          <a:xfrm>
            <a:off x="96142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a:off x="12141892" y="758852"/>
            <a:ext cx="50109" cy="3538433"/>
          </a:xfrm>
          <a:custGeom>
            <a:rect b="b" l="l" r="r" t="t"/>
            <a:pathLst>
              <a:path extrusionOk="0" h="3538433" w="50109">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112993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rot="-5400000">
            <a:off x="617401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rot="-5400000">
            <a:off x="111877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rot="-5400000">
            <a:off x="196131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rot="-5400000">
            <a:off x="280385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rot="-5400000">
            <a:off x="364639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rot="-5400000">
            <a:off x="448893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rot="-5400000">
            <a:off x="533147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rot="-5400000">
            <a:off x="785909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rot="-5400000">
            <a:off x="701655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rot="-5400000">
            <a:off x="954417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rot="-5400000">
            <a:off x="870163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rot="-5400000">
            <a:off x="11229252"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rot="-5400000">
            <a:off x="1038671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rot="-5400000">
            <a:off x="27623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rot="-5400000">
            <a:off x="11908617" y="4923"/>
            <a:ext cx="298552" cy="268215"/>
          </a:xfrm>
          <a:custGeom>
            <a:rect b="b" l="l" r="r" t="t"/>
            <a:pathLst>
              <a:path extrusionOk="0" h="268215" w="298552">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346332" y="-10245"/>
            <a:ext cx="169752" cy="84875"/>
          </a:xfrm>
          <a:custGeom>
            <a:rect b="b" l="l" r="r" t="t"/>
            <a:pathLst>
              <a:path extrusionOk="0" h="84875" w="169752">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a:off x="1188872" y="-10245"/>
            <a:ext cx="169752" cy="84875"/>
          </a:xfrm>
          <a:custGeom>
            <a:rect b="b" l="l" r="r" t="t"/>
            <a:pathLst>
              <a:path extrusionOk="0" h="84875" w="169752">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a:off x="2031413" y="-10245"/>
            <a:ext cx="10160587" cy="84875"/>
          </a:xfrm>
          <a:custGeom>
            <a:rect b="b" l="l" r="r" t="t"/>
            <a:pathLst>
              <a:path extrusionOk="0" h="84875" w="10160587">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p:nvPr/>
        </p:nvSpPr>
        <p:spPr>
          <a:xfrm rot="-5400000">
            <a:off x="64427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a:off x="712049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rot="-5400000">
            <a:off x="-148774" y="1103813"/>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6"/>
          <p:cNvSpPr/>
          <p:nvPr/>
        </p:nvSpPr>
        <p:spPr>
          <a:xfrm>
            <a:off x="37745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6"/>
          <p:cNvSpPr/>
          <p:nvPr/>
        </p:nvSpPr>
        <p:spPr>
          <a:xfrm rot="-5400000">
            <a:off x="13875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6"/>
          <p:cNvSpPr/>
          <p:nvPr/>
        </p:nvSpPr>
        <p:spPr>
          <a:xfrm rot="-5400000">
            <a:off x="22300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rot="-5400000">
            <a:off x="307261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p:nvPr/>
        </p:nvSpPr>
        <p:spPr>
          <a:xfrm rot="-5400000">
            <a:off x="391515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p:nvPr/>
        </p:nvSpPr>
        <p:spPr>
          <a:xfrm rot="-5400000">
            <a:off x="47576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6"/>
          <p:cNvSpPr/>
          <p:nvPr/>
        </p:nvSpPr>
        <p:spPr>
          <a:xfrm rot="-5400000">
            <a:off x="56002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6"/>
          <p:cNvSpPr/>
          <p:nvPr/>
        </p:nvSpPr>
        <p:spPr>
          <a:xfrm>
            <a:off x="122033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6"/>
          <p:cNvSpPr/>
          <p:nvPr/>
        </p:nvSpPr>
        <p:spPr>
          <a:xfrm>
            <a:off x="206321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6"/>
          <p:cNvSpPr/>
          <p:nvPr/>
        </p:nvSpPr>
        <p:spPr>
          <a:xfrm>
            <a:off x="290609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6"/>
          <p:cNvSpPr/>
          <p:nvPr/>
        </p:nvSpPr>
        <p:spPr>
          <a:xfrm>
            <a:off x="374897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6"/>
          <p:cNvSpPr/>
          <p:nvPr/>
        </p:nvSpPr>
        <p:spPr>
          <a:xfrm>
            <a:off x="459185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6"/>
          <p:cNvSpPr/>
          <p:nvPr/>
        </p:nvSpPr>
        <p:spPr>
          <a:xfrm>
            <a:off x="543473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6"/>
          <p:cNvSpPr/>
          <p:nvPr/>
        </p:nvSpPr>
        <p:spPr>
          <a:xfrm>
            <a:off x="627761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6"/>
          <p:cNvSpPr/>
          <p:nvPr/>
        </p:nvSpPr>
        <p:spPr>
          <a:xfrm rot="-5400000">
            <a:off x="812785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p:nvPr/>
        </p:nvSpPr>
        <p:spPr>
          <a:xfrm>
            <a:off x="880625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6"/>
          <p:cNvSpPr/>
          <p:nvPr/>
        </p:nvSpPr>
        <p:spPr>
          <a:xfrm rot="-5400000">
            <a:off x="728531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796337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rot="-5400000">
            <a:off x="98129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1049201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rot="-5400000">
            <a:off x="89703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964913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rot="-5400000">
            <a:off x="11498011"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rot="-5400000">
            <a:off x="106554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a:off x="11334899" y="121135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rot="-5400000">
            <a:off x="5449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a:off x="66645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a:off x="7667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p:nvPr/>
        </p:nvSpPr>
        <p:spPr>
          <a:xfrm>
            <a:off x="16092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p:nvPr/>
        </p:nvSpPr>
        <p:spPr>
          <a:xfrm>
            <a:off x="24518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329435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413689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49794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58219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6"/>
          <p:cNvSpPr/>
          <p:nvPr/>
        </p:nvSpPr>
        <p:spPr>
          <a:xfrm>
            <a:off x="834959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750705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100346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91921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11719750"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108772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rot="-5400000">
            <a:off x="60211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rot="-5400000">
            <a:off x="9659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rot="-5400000">
            <a:off x="18084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6"/>
          <p:cNvSpPr/>
          <p:nvPr/>
        </p:nvSpPr>
        <p:spPr>
          <a:xfrm rot="-5400000">
            <a:off x="265102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6"/>
          <p:cNvSpPr/>
          <p:nvPr/>
        </p:nvSpPr>
        <p:spPr>
          <a:xfrm rot="-5400000">
            <a:off x="349356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p:nvPr/>
        </p:nvSpPr>
        <p:spPr>
          <a:xfrm rot="-5400000">
            <a:off x="43361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rot="-5400000">
            <a:off x="51786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rot="-5400000">
            <a:off x="770626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p:nvPr/>
        </p:nvSpPr>
        <p:spPr>
          <a:xfrm rot="-5400000">
            <a:off x="686372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6"/>
          <p:cNvSpPr/>
          <p:nvPr/>
        </p:nvSpPr>
        <p:spPr>
          <a:xfrm rot="-5400000">
            <a:off x="93913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rot="-5400000">
            <a:off x="85488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rot="-5400000">
            <a:off x="11076421"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rot="-5400000">
            <a:off x="102338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rot="-5400000">
            <a:off x="1234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rot="-5400000">
            <a:off x="11760002" y="1531078"/>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70866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3463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11888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20314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6"/>
          <p:cNvSpPr/>
          <p:nvPr/>
        </p:nvSpPr>
        <p:spPr>
          <a:xfrm>
            <a:off x="28739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a:off x="371649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a:off x="45590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a:off x="54015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6"/>
          <p:cNvSpPr/>
          <p:nvPr/>
        </p:nvSpPr>
        <p:spPr>
          <a:xfrm>
            <a:off x="62441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6"/>
          <p:cNvSpPr/>
          <p:nvPr/>
        </p:nvSpPr>
        <p:spPr>
          <a:xfrm>
            <a:off x="87717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6"/>
          <p:cNvSpPr/>
          <p:nvPr/>
        </p:nvSpPr>
        <p:spPr>
          <a:xfrm>
            <a:off x="792919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a:off x="104568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a:off x="96142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6"/>
          <p:cNvSpPr/>
          <p:nvPr/>
        </p:nvSpPr>
        <p:spPr>
          <a:xfrm>
            <a:off x="112993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rot="-5400000">
            <a:off x="64427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712049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rot="-5400000">
            <a:off x="-148774" y="1946410"/>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37745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rot="-5400000">
            <a:off x="13875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rot="-5400000">
            <a:off x="22300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rot="-5400000">
            <a:off x="307261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rot="-5400000">
            <a:off x="391515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6"/>
          <p:cNvSpPr/>
          <p:nvPr/>
        </p:nvSpPr>
        <p:spPr>
          <a:xfrm rot="-5400000">
            <a:off x="47576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6"/>
          <p:cNvSpPr/>
          <p:nvPr/>
        </p:nvSpPr>
        <p:spPr>
          <a:xfrm rot="-5400000">
            <a:off x="56002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a:off x="122033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6"/>
          <p:cNvSpPr/>
          <p:nvPr/>
        </p:nvSpPr>
        <p:spPr>
          <a:xfrm>
            <a:off x="206321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a:off x="290609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6"/>
          <p:cNvSpPr/>
          <p:nvPr/>
        </p:nvSpPr>
        <p:spPr>
          <a:xfrm>
            <a:off x="374897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6"/>
          <p:cNvSpPr/>
          <p:nvPr/>
        </p:nvSpPr>
        <p:spPr>
          <a:xfrm>
            <a:off x="459185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a:off x="543473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a:off x="627761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rot="-5400000">
            <a:off x="812785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880625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rot="-5400000">
            <a:off x="728531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796337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rot="-5400000">
            <a:off x="98129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1049201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6"/>
          <p:cNvSpPr/>
          <p:nvPr/>
        </p:nvSpPr>
        <p:spPr>
          <a:xfrm rot="-5400000">
            <a:off x="89703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6"/>
          <p:cNvSpPr/>
          <p:nvPr/>
        </p:nvSpPr>
        <p:spPr>
          <a:xfrm>
            <a:off x="964913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rot="-5400000">
            <a:off x="11498011"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rot="-5400000">
            <a:off x="106554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11334899" y="2053953"/>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rot="-5400000">
            <a:off x="5449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p:nvPr/>
        </p:nvSpPr>
        <p:spPr>
          <a:xfrm>
            <a:off x="66645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7667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16092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24518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a:off x="329435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6"/>
          <p:cNvSpPr/>
          <p:nvPr/>
        </p:nvSpPr>
        <p:spPr>
          <a:xfrm>
            <a:off x="413689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49794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58219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a:off x="834959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750705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6"/>
          <p:cNvSpPr/>
          <p:nvPr/>
        </p:nvSpPr>
        <p:spPr>
          <a:xfrm>
            <a:off x="100346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91921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a:off x="11719750"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a:off x="108772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rot="-5400000">
            <a:off x="60211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rot="-5400000">
            <a:off x="9659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rot="-5400000">
            <a:off x="18084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rot="-5400000">
            <a:off x="265102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rot="-5400000">
            <a:off x="349356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6"/>
          <p:cNvSpPr/>
          <p:nvPr/>
        </p:nvSpPr>
        <p:spPr>
          <a:xfrm rot="-5400000">
            <a:off x="43361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6"/>
          <p:cNvSpPr/>
          <p:nvPr/>
        </p:nvSpPr>
        <p:spPr>
          <a:xfrm rot="-5400000">
            <a:off x="51786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rot="-5400000">
            <a:off x="770626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rot="-5400000">
            <a:off x="686372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rot="-5400000">
            <a:off x="93913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rot="-5400000">
            <a:off x="85488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rot="-5400000">
            <a:off x="11076421"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6"/>
          <p:cNvSpPr/>
          <p:nvPr/>
        </p:nvSpPr>
        <p:spPr>
          <a:xfrm rot="-5400000">
            <a:off x="102338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rot="-5400000">
            <a:off x="1234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rot="-5400000">
            <a:off x="11760003" y="2373673"/>
            <a:ext cx="595780" cy="268215"/>
          </a:xfrm>
          <a:custGeom>
            <a:rect b="b" l="l" r="r" t="t"/>
            <a:pathLst>
              <a:path extrusionOk="0" h="268215" w="595780">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70866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a:off x="3463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11888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a:off x="20314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a:off x="28739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371649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45590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54015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62441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a:off x="87717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792919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104568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96142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a:off x="112993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rot="-5400000">
            <a:off x="64427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6"/>
          <p:cNvSpPr/>
          <p:nvPr/>
        </p:nvSpPr>
        <p:spPr>
          <a:xfrm>
            <a:off x="712049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p:nvPr/>
        </p:nvSpPr>
        <p:spPr>
          <a:xfrm rot="-5400000">
            <a:off x="-148774" y="2795083"/>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37745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rot="-5400000">
            <a:off x="13875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6"/>
          <p:cNvSpPr/>
          <p:nvPr/>
        </p:nvSpPr>
        <p:spPr>
          <a:xfrm rot="-5400000">
            <a:off x="22300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rot="-5400000">
            <a:off x="307261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rot="-5400000">
            <a:off x="391515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rot="-5400000">
            <a:off x="47576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rot="-5400000">
            <a:off x="56002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122033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206321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290609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374897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459185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543473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627761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p:nvPr/>
        </p:nvSpPr>
        <p:spPr>
          <a:xfrm rot="-5400000">
            <a:off x="812785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880625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rot="-5400000">
            <a:off x="728531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796337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rot="-5400000">
            <a:off x="98129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1049201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rot="-5400000">
            <a:off x="89703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964913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rot="-5400000">
            <a:off x="11498011"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rot="-5400000">
            <a:off x="106554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11334899" y="2902626"/>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rot="-5400000">
            <a:off x="5449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66645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7667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16092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24518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329435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413689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49794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58219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834959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750705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100346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91921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11719750"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108772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rot="-5400000">
            <a:off x="60211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rot="-5400000">
            <a:off x="9659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rot="-5400000">
            <a:off x="18084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rot="-5400000">
            <a:off x="265102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rot="-5400000">
            <a:off x="349356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rot="-5400000">
            <a:off x="43361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rot="-5400000">
            <a:off x="51786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rot="-5400000">
            <a:off x="770626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rot="-5400000">
            <a:off x="686372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rot="-5400000">
            <a:off x="93913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p:nvPr/>
        </p:nvSpPr>
        <p:spPr>
          <a:xfrm rot="-5400000">
            <a:off x="85488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rot="-5400000">
            <a:off x="11076421"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rot="-5400000">
            <a:off x="102338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rot="-5400000">
            <a:off x="1234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6"/>
          <p:cNvSpPr/>
          <p:nvPr/>
        </p:nvSpPr>
        <p:spPr>
          <a:xfrm rot="-5400000">
            <a:off x="11760002" y="3223930"/>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6"/>
          <p:cNvSpPr/>
          <p:nvPr/>
        </p:nvSpPr>
        <p:spPr>
          <a:xfrm>
            <a:off x="70866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6"/>
          <p:cNvSpPr/>
          <p:nvPr/>
        </p:nvSpPr>
        <p:spPr>
          <a:xfrm>
            <a:off x="3463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a:off x="11888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6"/>
          <p:cNvSpPr/>
          <p:nvPr/>
        </p:nvSpPr>
        <p:spPr>
          <a:xfrm>
            <a:off x="20314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a:off x="28739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6"/>
          <p:cNvSpPr/>
          <p:nvPr/>
        </p:nvSpPr>
        <p:spPr>
          <a:xfrm>
            <a:off x="371649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6"/>
          <p:cNvSpPr/>
          <p:nvPr/>
        </p:nvSpPr>
        <p:spPr>
          <a:xfrm>
            <a:off x="45590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a:off x="54015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6"/>
          <p:cNvSpPr/>
          <p:nvPr/>
        </p:nvSpPr>
        <p:spPr>
          <a:xfrm>
            <a:off x="62441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a:off x="87717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6"/>
          <p:cNvSpPr/>
          <p:nvPr/>
        </p:nvSpPr>
        <p:spPr>
          <a:xfrm>
            <a:off x="792919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6"/>
          <p:cNvSpPr/>
          <p:nvPr/>
        </p:nvSpPr>
        <p:spPr>
          <a:xfrm>
            <a:off x="104568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6"/>
          <p:cNvSpPr/>
          <p:nvPr/>
        </p:nvSpPr>
        <p:spPr>
          <a:xfrm>
            <a:off x="96142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a:off x="112993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rot="-5400000">
            <a:off x="64427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6"/>
          <p:cNvSpPr/>
          <p:nvPr/>
        </p:nvSpPr>
        <p:spPr>
          <a:xfrm>
            <a:off x="712049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6"/>
          <p:cNvSpPr/>
          <p:nvPr/>
        </p:nvSpPr>
        <p:spPr>
          <a:xfrm rot="-5400000">
            <a:off x="-148774" y="3639262"/>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37745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rot="-5400000">
            <a:off x="13875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6"/>
          <p:cNvSpPr/>
          <p:nvPr/>
        </p:nvSpPr>
        <p:spPr>
          <a:xfrm rot="-5400000">
            <a:off x="22300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6"/>
          <p:cNvSpPr/>
          <p:nvPr/>
        </p:nvSpPr>
        <p:spPr>
          <a:xfrm rot="-5400000">
            <a:off x="307261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rot="-5400000">
            <a:off x="391515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rot="-5400000">
            <a:off x="47576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rot="-5400000">
            <a:off x="56002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6"/>
          <p:cNvSpPr/>
          <p:nvPr/>
        </p:nvSpPr>
        <p:spPr>
          <a:xfrm>
            <a:off x="122033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6"/>
          <p:cNvSpPr/>
          <p:nvPr/>
        </p:nvSpPr>
        <p:spPr>
          <a:xfrm>
            <a:off x="206321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290609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a:off x="374897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a:off x="459185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6"/>
          <p:cNvSpPr/>
          <p:nvPr/>
        </p:nvSpPr>
        <p:spPr>
          <a:xfrm>
            <a:off x="543473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627761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rot="-5400000">
            <a:off x="812785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a:off x="880625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6"/>
          <p:cNvSpPr/>
          <p:nvPr/>
        </p:nvSpPr>
        <p:spPr>
          <a:xfrm rot="-5400000">
            <a:off x="728531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6"/>
          <p:cNvSpPr/>
          <p:nvPr/>
        </p:nvSpPr>
        <p:spPr>
          <a:xfrm>
            <a:off x="796337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6"/>
          <p:cNvSpPr/>
          <p:nvPr/>
        </p:nvSpPr>
        <p:spPr>
          <a:xfrm rot="-5400000">
            <a:off x="98129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6"/>
          <p:cNvSpPr/>
          <p:nvPr/>
        </p:nvSpPr>
        <p:spPr>
          <a:xfrm>
            <a:off x="1049201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6"/>
          <p:cNvSpPr/>
          <p:nvPr/>
        </p:nvSpPr>
        <p:spPr>
          <a:xfrm rot="-5400000">
            <a:off x="89703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a:off x="964913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rot="-5400000">
            <a:off x="11498011"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6"/>
          <p:cNvSpPr/>
          <p:nvPr/>
        </p:nvSpPr>
        <p:spPr>
          <a:xfrm rot="-5400000">
            <a:off x="106554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p:nvPr/>
        </p:nvSpPr>
        <p:spPr>
          <a:xfrm>
            <a:off x="11334899" y="3746805"/>
            <a:ext cx="100015" cy="100014"/>
          </a:xfrm>
          <a:prstGeom prst="ellipse">
            <a:avLst/>
          </a:prstGeom>
          <a:solidFill>
            <a:schemeClr val="lt1"/>
          </a:solidFill>
          <a:ln cap="flat" cmpd="sng" w="13950">
            <a:solidFill>
              <a:srgbClr val="CBAE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6"/>
          <p:cNvSpPr/>
          <p:nvPr/>
        </p:nvSpPr>
        <p:spPr>
          <a:xfrm rot="-5400000">
            <a:off x="5449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6"/>
          <p:cNvSpPr/>
          <p:nvPr/>
        </p:nvSpPr>
        <p:spPr>
          <a:xfrm>
            <a:off x="66645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6"/>
          <p:cNvSpPr/>
          <p:nvPr/>
        </p:nvSpPr>
        <p:spPr>
          <a:xfrm>
            <a:off x="7667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6"/>
          <p:cNvSpPr/>
          <p:nvPr/>
        </p:nvSpPr>
        <p:spPr>
          <a:xfrm>
            <a:off x="16092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6"/>
          <p:cNvSpPr/>
          <p:nvPr/>
        </p:nvSpPr>
        <p:spPr>
          <a:xfrm>
            <a:off x="24518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6"/>
          <p:cNvSpPr/>
          <p:nvPr/>
        </p:nvSpPr>
        <p:spPr>
          <a:xfrm>
            <a:off x="329435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a:off x="413689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6"/>
          <p:cNvSpPr/>
          <p:nvPr/>
        </p:nvSpPr>
        <p:spPr>
          <a:xfrm>
            <a:off x="49794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6"/>
          <p:cNvSpPr/>
          <p:nvPr/>
        </p:nvSpPr>
        <p:spPr>
          <a:xfrm>
            <a:off x="58219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a:off x="834959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750705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100346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a:off x="91921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a:off x="11719750"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6"/>
          <p:cNvSpPr/>
          <p:nvPr/>
        </p:nvSpPr>
        <p:spPr>
          <a:xfrm>
            <a:off x="108772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rot="-5400000">
            <a:off x="60211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rot="-5400000">
            <a:off x="9659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rot="-5400000">
            <a:off x="18084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rot="-5400000">
            <a:off x="265102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rot="-5400000">
            <a:off x="349356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rot="-5400000">
            <a:off x="43361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rot="-5400000">
            <a:off x="51786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rot="-5400000">
            <a:off x="770626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rot="-5400000">
            <a:off x="686372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rot="-5400000">
            <a:off x="93913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rot="-5400000">
            <a:off x="85488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rot="-5400000">
            <a:off x="11076421"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rot="-5400000">
            <a:off x="102338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rot="-5400000">
            <a:off x="1234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rot="-5400000">
            <a:off x="11760002" y="4069935"/>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70866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3463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11888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20314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28739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371649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45590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54015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6"/>
          <p:cNvSpPr/>
          <p:nvPr/>
        </p:nvSpPr>
        <p:spPr>
          <a:xfrm>
            <a:off x="62441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6"/>
          <p:cNvSpPr/>
          <p:nvPr/>
        </p:nvSpPr>
        <p:spPr>
          <a:xfrm>
            <a:off x="87717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792919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104568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6"/>
          <p:cNvSpPr/>
          <p:nvPr/>
        </p:nvSpPr>
        <p:spPr>
          <a:xfrm>
            <a:off x="96142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112993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rot="-5400000">
            <a:off x="663614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rot="-5400000">
            <a:off x="22905" y="4316257"/>
            <a:ext cx="232840" cy="278649"/>
          </a:xfrm>
          <a:custGeom>
            <a:rect b="b" l="l" r="r" t="t"/>
            <a:pathLst>
              <a:path extrusionOk="0" h="278649" w="232840">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rot="-5400000">
            <a:off x="158090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6"/>
          <p:cNvSpPr/>
          <p:nvPr/>
        </p:nvSpPr>
        <p:spPr>
          <a:xfrm rot="-5400000">
            <a:off x="242344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6"/>
          <p:cNvSpPr/>
          <p:nvPr/>
        </p:nvSpPr>
        <p:spPr>
          <a:xfrm rot="-5400000">
            <a:off x="326598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6"/>
          <p:cNvSpPr/>
          <p:nvPr/>
        </p:nvSpPr>
        <p:spPr>
          <a:xfrm rot="-5400000">
            <a:off x="4108522" y="4185695"/>
            <a:ext cx="232840" cy="539773"/>
          </a:xfrm>
          <a:custGeom>
            <a:rect b="b" l="l" r="r" t="t"/>
            <a:pathLst>
              <a:path extrusionOk="0" h="539773" w="232840">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6"/>
          <p:cNvSpPr/>
          <p:nvPr/>
        </p:nvSpPr>
        <p:spPr>
          <a:xfrm rot="-5400000">
            <a:off x="495106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rot="-5400000">
            <a:off x="579360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6"/>
          <p:cNvSpPr/>
          <p:nvPr/>
        </p:nvSpPr>
        <p:spPr>
          <a:xfrm rot="-5400000">
            <a:off x="832122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6"/>
          <p:cNvSpPr/>
          <p:nvPr/>
        </p:nvSpPr>
        <p:spPr>
          <a:xfrm rot="-5400000">
            <a:off x="747868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6"/>
          <p:cNvSpPr/>
          <p:nvPr/>
        </p:nvSpPr>
        <p:spPr>
          <a:xfrm rot="-5400000">
            <a:off x="1000630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6"/>
          <p:cNvSpPr/>
          <p:nvPr/>
        </p:nvSpPr>
        <p:spPr>
          <a:xfrm rot="-5400000">
            <a:off x="916376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6"/>
          <p:cNvSpPr/>
          <p:nvPr/>
        </p:nvSpPr>
        <p:spPr>
          <a:xfrm rot="-5400000">
            <a:off x="11691380"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6"/>
          <p:cNvSpPr/>
          <p:nvPr/>
        </p:nvSpPr>
        <p:spPr>
          <a:xfrm rot="-5400000">
            <a:off x="1084884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6"/>
          <p:cNvSpPr/>
          <p:nvPr/>
        </p:nvSpPr>
        <p:spPr>
          <a:xfrm rot="-5400000">
            <a:off x="733383"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CBAE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6"/>
          <p:cNvSpPr/>
          <p:nvPr/>
        </p:nvSpPr>
        <p:spPr>
          <a:xfrm>
            <a:off x="812619" y="4561319"/>
            <a:ext cx="11030995" cy="10682"/>
          </a:xfrm>
          <a:custGeom>
            <a:rect b="b" l="l" r="r" t="t"/>
            <a:pathLst>
              <a:path extrusionOk="0" h="10682" w="11030995">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6"/>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16"/>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466" name="Google Shape;466;p16"/>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16"/>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16"/>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469" name="Google Shape;469;p16"/>
          <p:cNvCxnSpPr/>
          <p:nvPr/>
        </p:nvCxnSpPr>
        <p:spPr>
          <a:xfrm rot="10800000">
            <a:off x="8386842" y="5264106"/>
            <a:ext cx="0" cy="9144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0" name="Shape 970"/>
        <p:cNvGrpSpPr/>
        <p:nvPr/>
      </p:nvGrpSpPr>
      <p:grpSpPr>
        <a:xfrm>
          <a:off x="0" y="0"/>
          <a:ext cx="0" cy="0"/>
          <a:chOff x="0" y="0"/>
          <a:chExt cx="0" cy="0"/>
        </a:xfrm>
      </p:grpSpPr>
      <p:sp>
        <p:nvSpPr>
          <p:cNvPr id="971" name="Google Shape;971;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2" name="Google Shape;972;p25"/>
          <p:cNvSpPr txBox="1"/>
          <p:nvPr>
            <p:ph idx="1" type="body"/>
          </p:nvPr>
        </p:nvSpPr>
        <p:spPr>
          <a:xfrm rot="5400000">
            <a:off x="3872484" y="-562355"/>
            <a:ext cx="4023360" cy="9720071"/>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73" name="Google Shape;973;p25"/>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4" name="Google Shape;974;p25"/>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5" name="Google Shape;975;p25"/>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6" name="Shape 976"/>
        <p:cNvGrpSpPr/>
        <p:nvPr/>
      </p:nvGrpSpPr>
      <p:grpSpPr>
        <a:xfrm>
          <a:off x="0" y="0"/>
          <a:ext cx="0" cy="0"/>
          <a:chOff x="0" y="0"/>
          <a:chExt cx="0" cy="0"/>
        </a:xfrm>
      </p:grpSpPr>
      <p:sp>
        <p:nvSpPr>
          <p:cNvPr id="977" name="Google Shape;977;p26"/>
          <p:cNvSpPr txBox="1"/>
          <p:nvPr>
            <p:ph type="title"/>
          </p:nvPr>
        </p:nvSpPr>
        <p:spPr>
          <a:xfrm rot="5400000">
            <a:off x="7334250"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8" name="Google Shape;978;p26"/>
          <p:cNvSpPr txBox="1"/>
          <p:nvPr>
            <p:ph idx="1" type="body"/>
          </p:nvPr>
        </p:nvSpPr>
        <p:spPr>
          <a:xfrm rot="5400000">
            <a:off x="2076450"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79" name="Google Shape;979;p26"/>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0" name="Google Shape;980;p26"/>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1" name="Google Shape;981;p26"/>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982" name="Google Shape;982;p26"/>
          <p:cNvCxnSpPr/>
          <p:nvPr/>
        </p:nvCxnSpPr>
        <p:spPr>
          <a:xfrm rot="10800000">
            <a:off x="10058400" y="59263"/>
            <a:ext cx="0" cy="9144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0" name="Shape 470"/>
        <p:cNvGrpSpPr/>
        <p:nvPr/>
      </p:nvGrpSpPr>
      <p:grpSpPr>
        <a:xfrm>
          <a:off x="0" y="0"/>
          <a:ext cx="0" cy="0"/>
          <a:chOff x="0" y="0"/>
          <a:chExt cx="0" cy="0"/>
        </a:xfrm>
      </p:grpSpPr>
      <p:sp>
        <p:nvSpPr>
          <p:cNvPr id="471" name="Google Shape;471;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2" name="Google Shape;472;p17"/>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3" name="Google Shape;473;p17"/>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7"/>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17"/>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76" name="Shape 476"/>
        <p:cNvGrpSpPr/>
        <p:nvPr/>
      </p:nvGrpSpPr>
      <p:grpSpPr>
        <a:xfrm>
          <a:off x="0" y="0"/>
          <a:ext cx="0" cy="0"/>
          <a:chOff x="0" y="0"/>
          <a:chExt cx="0" cy="0"/>
        </a:xfrm>
      </p:grpSpPr>
      <p:grpSp>
        <p:nvGrpSpPr>
          <p:cNvPr id="477" name="Google Shape;477;p18"/>
          <p:cNvGrpSpPr/>
          <p:nvPr/>
        </p:nvGrpSpPr>
        <p:grpSpPr>
          <a:xfrm>
            <a:off x="0" y="420256"/>
            <a:ext cx="12188952" cy="3795497"/>
            <a:chOff x="0" y="420256"/>
            <a:chExt cx="12188952" cy="3795497"/>
          </a:xfrm>
        </p:grpSpPr>
        <p:cxnSp>
          <p:nvCxnSpPr>
            <p:cNvPr id="478" name="Google Shape;478;p18"/>
            <p:cNvCxnSpPr/>
            <p:nvPr/>
          </p:nvCxnSpPr>
          <p:spPr>
            <a:xfrm>
              <a:off x="0" y="4215753"/>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79" name="Google Shape;479;p18"/>
            <p:cNvCxnSpPr/>
            <p:nvPr/>
          </p:nvCxnSpPr>
          <p:spPr>
            <a:xfrm>
              <a:off x="0" y="3794032"/>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0" name="Google Shape;480;p18"/>
            <p:cNvCxnSpPr/>
            <p:nvPr/>
          </p:nvCxnSpPr>
          <p:spPr>
            <a:xfrm>
              <a:off x="0" y="3372310"/>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1" name="Google Shape;481;p18"/>
            <p:cNvCxnSpPr/>
            <p:nvPr/>
          </p:nvCxnSpPr>
          <p:spPr>
            <a:xfrm>
              <a:off x="0" y="2950588"/>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2" name="Google Shape;482;p18"/>
            <p:cNvCxnSpPr/>
            <p:nvPr/>
          </p:nvCxnSpPr>
          <p:spPr>
            <a:xfrm>
              <a:off x="0" y="2528866"/>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3" name="Google Shape;483;p18"/>
            <p:cNvCxnSpPr/>
            <p:nvPr/>
          </p:nvCxnSpPr>
          <p:spPr>
            <a:xfrm>
              <a:off x="0" y="2107144"/>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4" name="Google Shape;484;p18"/>
            <p:cNvCxnSpPr/>
            <p:nvPr/>
          </p:nvCxnSpPr>
          <p:spPr>
            <a:xfrm>
              <a:off x="0" y="1685422"/>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5" name="Google Shape;485;p18"/>
            <p:cNvCxnSpPr/>
            <p:nvPr/>
          </p:nvCxnSpPr>
          <p:spPr>
            <a:xfrm>
              <a:off x="0" y="1263700"/>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6" name="Google Shape;486;p18"/>
            <p:cNvCxnSpPr/>
            <p:nvPr/>
          </p:nvCxnSpPr>
          <p:spPr>
            <a:xfrm>
              <a:off x="0" y="841978"/>
              <a:ext cx="12188952" cy="0"/>
            </a:xfrm>
            <a:prstGeom prst="straightConnector1">
              <a:avLst/>
            </a:prstGeom>
            <a:noFill/>
            <a:ln cap="flat" cmpd="sng" w="13950">
              <a:solidFill>
                <a:srgbClr val="AB641D"/>
              </a:solidFill>
              <a:prstDash val="solid"/>
              <a:round/>
              <a:headEnd len="sm" w="sm" type="none"/>
              <a:tailEnd len="sm" w="sm" type="none"/>
            </a:ln>
          </p:spPr>
        </p:cxnSp>
        <p:cxnSp>
          <p:nvCxnSpPr>
            <p:cNvPr id="487" name="Google Shape;487;p18"/>
            <p:cNvCxnSpPr/>
            <p:nvPr/>
          </p:nvCxnSpPr>
          <p:spPr>
            <a:xfrm>
              <a:off x="0" y="420256"/>
              <a:ext cx="12188952" cy="0"/>
            </a:xfrm>
            <a:prstGeom prst="straightConnector1">
              <a:avLst/>
            </a:prstGeom>
            <a:noFill/>
            <a:ln cap="flat" cmpd="sng" w="13950">
              <a:solidFill>
                <a:srgbClr val="AB641D"/>
              </a:solidFill>
              <a:prstDash val="solid"/>
              <a:round/>
              <a:headEnd len="sm" w="sm" type="none"/>
              <a:tailEnd len="sm" w="sm" type="none"/>
            </a:ln>
          </p:spPr>
        </p:cxnSp>
      </p:grpSp>
      <p:sp>
        <p:nvSpPr>
          <p:cNvPr id="488" name="Google Shape;488;p18"/>
          <p:cNvSpPr/>
          <p:nvPr/>
        </p:nvSpPr>
        <p:spPr>
          <a:xfrm flipH="1" rot="8100000">
            <a:off x="9445819" y="-965459"/>
            <a:ext cx="13717" cy="6493220"/>
          </a:xfrm>
          <a:custGeom>
            <a:rect b="b" l="l" r="r" t="t"/>
            <a:pathLst>
              <a:path extrusionOk="0" h="6493220" w="13717">
                <a:moveTo>
                  <a:pt x="1" y="6493220"/>
                </a:moveTo>
                <a:lnTo>
                  <a:pt x="13717" y="6479504"/>
                </a:lnTo>
                <a:lnTo>
                  <a:pt x="13716" y="0"/>
                </a:lnTo>
                <a:lnTo>
                  <a:pt x="0" y="13716"/>
                </a:lnTo>
                <a:close/>
              </a:path>
            </a:pathLst>
          </a:custGeom>
          <a:solidFill>
            <a:srgbClr val="AB641D"/>
          </a:solidFill>
          <a:ln>
            <a:noFill/>
          </a:ln>
        </p:spPr>
      </p:sp>
      <p:sp>
        <p:nvSpPr>
          <p:cNvPr id="489" name="Google Shape;489;p18"/>
          <p:cNvSpPr/>
          <p:nvPr/>
        </p:nvSpPr>
        <p:spPr>
          <a:xfrm>
            <a:off x="0" y="0"/>
            <a:ext cx="11816540" cy="4572004"/>
          </a:xfrm>
          <a:custGeom>
            <a:rect b="b" l="l" r="r" t="t"/>
            <a:pathLst>
              <a:path extrusionOk="0" h="4572004" w="11816540">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rgbClr val="AB641D"/>
          </a:solidFill>
          <a:ln>
            <a:noFill/>
          </a:ln>
        </p:spPr>
      </p:sp>
      <p:sp>
        <p:nvSpPr>
          <p:cNvPr id="490" name="Google Shape;490;p18"/>
          <p:cNvSpPr/>
          <p:nvPr/>
        </p:nvSpPr>
        <p:spPr>
          <a:xfrm rot="2700000">
            <a:off x="2311242" y="-967047"/>
            <a:ext cx="13716" cy="6570294"/>
          </a:xfrm>
          <a:custGeom>
            <a:rect b="b" l="l" r="r" t="t"/>
            <a:pathLst>
              <a:path extrusionOk="0" h="6570294" w="13716">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rgbClr val="AB641D"/>
          </a:solidFill>
          <a:ln>
            <a:noFill/>
          </a:ln>
        </p:spPr>
      </p:sp>
      <p:sp>
        <p:nvSpPr>
          <p:cNvPr id="491" name="Google Shape;491;p18"/>
          <p:cNvSpPr/>
          <p:nvPr/>
        </p:nvSpPr>
        <p:spPr>
          <a:xfrm rot="2700000">
            <a:off x="3186527" y="-953751"/>
            <a:ext cx="13716" cy="6479503"/>
          </a:xfrm>
          <a:custGeom>
            <a:rect b="b" l="l" r="r" t="t"/>
            <a:pathLst>
              <a:path extrusionOk="0" h="6479503" w="13716">
                <a:moveTo>
                  <a:pt x="0" y="13716"/>
                </a:moveTo>
                <a:lnTo>
                  <a:pt x="13716" y="0"/>
                </a:lnTo>
                <a:lnTo>
                  <a:pt x="13716" y="6465786"/>
                </a:lnTo>
                <a:lnTo>
                  <a:pt x="0" y="6479503"/>
                </a:lnTo>
                <a:close/>
              </a:path>
            </a:pathLst>
          </a:custGeom>
          <a:solidFill>
            <a:srgbClr val="AB641D"/>
          </a:solidFill>
          <a:ln>
            <a:noFill/>
          </a:ln>
        </p:spPr>
      </p:sp>
      <p:sp>
        <p:nvSpPr>
          <p:cNvPr id="492" name="Google Shape;492;p18"/>
          <p:cNvSpPr/>
          <p:nvPr/>
        </p:nvSpPr>
        <p:spPr>
          <a:xfrm rot="2700000">
            <a:off x="4029713" y="-953750"/>
            <a:ext cx="13716" cy="6479503"/>
          </a:xfrm>
          <a:custGeom>
            <a:rect b="b" l="l" r="r" t="t"/>
            <a:pathLst>
              <a:path extrusionOk="0" h="6479503" w="13716">
                <a:moveTo>
                  <a:pt x="0" y="13716"/>
                </a:moveTo>
                <a:lnTo>
                  <a:pt x="13716" y="0"/>
                </a:lnTo>
                <a:lnTo>
                  <a:pt x="13716" y="6465787"/>
                </a:lnTo>
                <a:lnTo>
                  <a:pt x="0" y="6479503"/>
                </a:lnTo>
                <a:close/>
              </a:path>
            </a:pathLst>
          </a:custGeom>
          <a:solidFill>
            <a:srgbClr val="AB641D"/>
          </a:solidFill>
          <a:ln>
            <a:noFill/>
          </a:ln>
        </p:spPr>
      </p:sp>
      <p:sp>
        <p:nvSpPr>
          <p:cNvPr id="493" name="Google Shape;493;p18"/>
          <p:cNvSpPr/>
          <p:nvPr/>
        </p:nvSpPr>
        <p:spPr>
          <a:xfrm rot="2700000">
            <a:off x="4872899" y="-953750"/>
            <a:ext cx="13716" cy="6479503"/>
          </a:xfrm>
          <a:custGeom>
            <a:rect b="b" l="l" r="r" t="t"/>
            <a:pathLst>
              <a:path extrusionOk="0" h="6479503" w="13716">
                <a:moveTo>
                  <a:pt x="0" y="13716"/>
                </a:moveTo>
                <a:lnTo>
                  <a:pt x="13716" y="0"/>
                </a:lnTo>
                <a:lnTo>
                  <a:pt x="13716" y="6465786"/>
                </a:lnTo>
                <a:lnTo>
                  <a:pt x="0" y="6479503"/>
                </a:lnTo>
                <a:close/>
              </a:path>
            </a:pathLst>
          </a:custGeom>
          <a:solidFill>
            <a:srgbClr val="AB641D"/>
          </a:solidFill>
          <a:ln>
            <a:noFill/>
          </a:ln>
        </p:spPr>
      </p:sp>
      <p:sp>
        <p:nvSpPr>
          <p:cNvPr id="494" name="Google Shape;494;p18"/>
          <p:cNvSpPr/>
          <p:nvPr/>
        </p:nvSpPr>
        <p:spPr>
          <a:xfrm rot="2700000">
            <a:off x="5716086" y="-953749"/>
            <a:ext cx="13716" cy="6479501"/>
          </a:xfrm>
          <a:custGeom>
            <a:rect b="b" l="l" r="r" t="t"/>
            <a:pathLst>
              <a:path extrusionOk="0" h="6479501" w="13716">
                <a:moveTo>
                  <a:pt x="0" y="13716"/>
                </a:moveTo>
                <a:lnTo>
                  <a:pt x="13716" y="0"/>
                </a:lnTo>
                <a:lnTo>
                  <a:pt x="13716" y="6465785"/>
                </a:lnTo>
                <a:lnTo>
                  <a:pt x="0" y="6479501"/>
                </a:lnTo>
                <a:close/>
              </a:path>
            </a:pathLst>
          </a:custGeom>
          <a:solidFill>
            <a:srgbClr val="AB641D"/>
          </a:solidFill>
          <a:ln>
            <a:noFill/>
          </a:ln>
        </p:spPr>
      </p:sp>
      <p:sp>
        <p:nvSpPr>
          <p:cNvPr id="495" name="Google Shape;495;p18"/>
          <p:cNvSpPr/>
          <p:nvPr/>
        </p:nvSpPr>
        <p:spPr>
          <a:xfrm rot="2700000">
            <a:off x="6559272" y="-953750"/>
            <a:ext cx="13716" cy="6479502"/>
          </a:xfrm>
          <a:custGeom>
            <a:rect b="b" l="l" r="r" t="t"/>
            <a:pathLst>
              <a:path extrusionOk="0" h="6479502" w="13716">
                <a:moveTo>
                  <a:pt x="0" y="13716"/>
                </a:moveTo>
                <a:lnTo>
                  <a:pt x="13716" y="0"/>
                </a:lnTo>
                <a:lnTo>
                  <a:pt x="13715" y="6465787"/>
                </a:lnTo>
                <a:lnTo>
                  <a:pt x="0" y="6479502"/>
                </a:lnTo>
                <a:close/>
              </a:path>
            </a:pathLst>
          </a:custGeom>
          <a:solidFill>
            <a:srgbClr val="AB641D"/>
          </a:solidFill>
          <a:ln>
            <a:noFill/>
          </a:ln>
        </p:spPr>
      </p:sp>
      <p:sp>
        <p:nvSpPr>
          <p:cNvPr id="496" name="Google Shape;496;p18"/>
          <p:cNvSpPr/>
          <p:nvPr/>
        </p:nvSpPr>
        <p:spPr>
          <a:xfrm rot="2700000">
            <a:off x="7402457" y="-944051"/>
            <a:ext cx="13717" cy="6479502"/>
          </a:xfrm>
          <a:custGeom>
            <a:rect b="b" l="l" r="r" t="t"/>
            <a:pathLst>
              <a:path extrusionOk="0" h="6479502" w="13717">
                <a:moveTo>
                  <a:pt x="0" y="13716"/>
                </a:moveTo>
                <a:lnTo>
                  <a:pt x="13717" y="0"/>
                </a:lnTo>
                <a:lnTo>
                  <a:pt x="13716" y="6465787"/>
                </a:lnTo>
                <a:lnTo>
                  <a:pt x="1" y="6479502"/>
                </a:lnTo>
                <a:close/>
              </a:path>
            </a:pathLst>
          </a:custGeom>
          <a:solidFill>
            <a:srgbClr val="AB641D"/>
          </a:solidFill>
          <a:ln>
            <a:noFill/>
          </a:ln>
        </p:spPr>
      </p:sp>
      <p:sp>
        <p:nvSpPr>
          <p:cNvPr id="497" name="Google Shape;497;p18"/>
          <p:cNvSpPr/>
          <p:nvPr/>
        </p:nvSpPr>
        <p:spPr>
          <a:xfrm rot="2700000">
            <a:off x="8245644" y="-953750"/>
            <a:ext cx="13716" cy="6479502"/>
          </a:xfrm>
          <a:custGeom>
            <a:rect b="b" l="l" r="r" t="t"/>
            <a:pathLst>
              <a:path extrusionOk="0" h="6479502" w="13716">
                <a:moveTo>
                  <a:pt x="0" y="13716"/>
                </a:moveTo>
                <a:lnTo>
                  <a:pt x="13716" y="0"/>
                </a:lnTo>
                <a:lnTo>
                  <a:pt x="13715" y="6465787"/>
                </a:lnTo>
                <a:lnTo>
                  <a:pt x="0" y="6479502"/>
                </a:lnTo>
                <a:close/>
              </a:path>
            </a:pathLst>
          </a:custGeom>
          <a:solidFill>
            <a:srgbClr val="AB641D"/>
          </a:solidFill>
          <a:ln>
            <a:noFill/>
          </a:ln>
        </p:spPr>
      </p:sp>
      <p:sp>
        <p:nvSpPr>
          <p:cNvPr id="498" name="Google Shape;498;p18"/>
          <p:cNvSpPr/>
          <p:nvPr/>
        </p:nvSpPr>
        <p:spPr>
          <a:xfrm rot="2700000">
            <a:off x="9088831" y="-953750"/>
            <a:ext cx="13717" cy="6479503"/>
          </a:xfrm>
          <a:custGeom>
            <a:rect b="b" l="l" r="r" t="t"/>
            <a:pathLst>
              <a:path extrusionOk="0" h="6479503" w="13717">
                <a:moveTo>
                  <a:pt x="13717" y="0"/>
                </a:moveTo>
                <a:lnTo>
                  <a:pt x="13716" y="6465787"/>
                </a:lnTo>
                <a:lnTo>
                  <a:pt x="0" y="6479503"/>
                </a:lnTo>
                <a:lnTo>
                  <a:pt x="1" y="13717"/>
                </a:lnTo>
                <a:close/>
              </a:path>
            </a:pathLst>
          </a:custGeom>
          <a:solidFill>
            <a:srgbClr val="AB641D"/>
          </a:solidFill>
          <a:ln>
            <a:noFill/>
          </a:ln>
        </p:spPr>
      </p:sp>
      <p:sp>
        <p:nvSpPr>
          <p:cNvPr id="499" name="Google Shape;499;p18"/>
          <p:cNvSpPr/>
          <p:nvPr/>
        </p:nvSpPr>
        <p:spPr>
          <a:xfrm rot="2700000">
            <a:off x="9912896" y="-907596"/>
            <a:ext cx="13716" cy="6425429"/>
          </a:xfrm>
          <a:custGeom>
            <a:rect b="b" l="l" r="r" t="t"/>
            <a:pathLst>
              <a:path extrusionOk="0" h="6425429" w="13716">
                <a:moveTo>
                  <a:pt x="0" y="0"/>
                </a:moveTo>
                <a:lnTo>
                  <a:pt x="13716" y="13717"/>
                </a:lnTo>
                <a:lnTo>
                  <a:pt x="13716" y="6411713"/>
                </a:lnTo>
                <a:lnTo>
                  <a:pt x="0" y="6425429"/>
                </a:lnTo>
                <a:close/>
              </a:path>
            </a:pathLst>
          </a:custGeom>
          <a:solidFill>
            <a:srgbClr val="AB641D"/>
          </a:solidFill>
          <a:ln>
            <a:noFill/>
          </a:ln>
        </p:spPr>
      </p:sp>
      <p:sp>
        <p:nvSpPr>
          <p:cNvPr id="500" name="Google Shape;500;p18"/>
          <p:cNvSpPr/>
          <p:nvPr/>
        </p:nvSpPr>
        <p:spPr>
          <a:xfrm rot="2700000">
            <a:off x="10334491" y="110221"/>
            <a:ext cx="13717" cy="5232981"/>
          </a:xfrm>
          <a:custGeom>
            <a:rect b="b" l="l" r="r" t="t"/>
            <a:pathLst>
              <a:path extrusionOk="0" h="5232981" w="13717">
                <a:moveTo>
                  <a:pt x="0" y="0"/>
                </a:moveTo>
                <a:lnTo>
                  <a:pt x="13717" y="13716"/>
                </a:lnTo>
                <a:lnTo>
                  <a:pt x="13717" y="5219264"/>
                </a:lnTo>
                <a:lnTo>
                  <a:pt x="1" y="5232981"/>
                </a:lnTo>
                <a:close/>
              </a:path>
            </a:pathLst>
          </a:custGeom>
          <a:solidFill>
            <a:srgbClr val="AB641D"/>
          </a:solidFill>
          <a:ln>
            <a:noFill/>
          </a:ln>
        </p:spPr>
      </p:sp>
      <p:sp>
        <p:nvSpPr>
          <p:cNvPr id="501" name="Google Shape;501;p18"/>
          <p:cNvSpPr/>
          <p:nvPr/>
        </p:nvSpPr>
        <p:spPr>
          <a:xfrm rot="2700000">
            <a:off x="10756084" y="1128037"/>
            <a:ext cx="13716" cy="4040537"/>
          </a:xfrm>
          <a:custGeom>
            <a:rect b="b" l="l" r="r" t="t"/>
            <a:pathLst>
              <a:path extrusionOk="0" h="4040537" w="13716">
                <a:moveTo>
                  <a:pt x="0" y="0"/>
                </a:moveTo>
                <a:lnTo>
                  <a:pt x="13716" y="13716"/>
                </a:lnTo>
                <a:lnTo>
                  <a:pt x="13715" y="4026822"/>
                </a:lnTo>
                <a:lnTo>
                  <a:pt x="1" y="4040537"/>
                </a:lnTo>
                <a:close/>
              </a:path>
            </a:pathLst>
          </a:custGeom>
          <a:solidFill>
            <a:srgbClr val="AB641D"/>
          </a:solidFill>
          <a:ln>
            <a:noFill/>
          </a:ln>
        </p:spPr>
      </p:sp>
      <p:sp>
        <p:nvSpPr>
          <p:cNvPr id="502" name="Google Shape;502;p18"/>
          <p:cNvSpPr/>
          <p:nvPr/>
        </p:nvSpPr>
        <p:spPr>
          <a:xfrm rot="2700000">
            <a:off x="11177678" y="2145853"/>
            <a:ext cx="13716" cy="2848091"/>
          </a:xfrm>
          <a:custGeom>
            <a:rect b="b" l="l" r="r" t="t"/>
            <a:pathLst>
              <a:path extrusionOk="0" h="2848091" w="13716">
                <a:moveTo>
                  <a:pt x="0" y="0"/>
                </a:moveTo>
                <a:lnTo>
                  <a:pt x="13716" y="13716"/>
                </a:lnTo>
                <a:lnTo>
                  <a:pt x="13715" y="2834375"/>
                </a:lnTo>
                <a:lnTo>
                  <a:pt x="0" y="2848091"/>
                </a:lnTo>
                <a:close/>
              </a:path>
            </a:pathLst>
          </a:custGeom>
          <a:solidFill>
            <a:srgbClr val="AB641D"/>
          </a:solidFill>
          <a:ln>
            <a:noFill/>
          </a:ln>
        </p:spPr>
      </p:sp>
      <p:sp>
        <p:nvSpPr>
          <p:cNvPr id="503" name="Google Shape;503;p18"/>
          <p:cNvSpPr/>
          <p:nvPr/>
        </p:nvSpPr>
        <p:spPr>
          <a:xfrm rot="2700000">
            <a:off x="11599272" y="3163669"/>
            <a:ext cx="13715" cy="1655644"/>
          </a:xfrm>
          <a:custGeom>
            <a:rect b="b" l="l" r="r" t="t"/>
            <a:pathLst>
              <a:path extrusionOk="0" h="1655644" w="13715">
                <a:moveTo>
                  <a:pt x="0" y="0"/>
                </a:moveTo>
                <a:lnTo>
                  <a:pt x="13715" y="13716"/>
                </a:lnTo>
                <a:lnTo>
                  <a:pt x="13715" y="1641929"/>
                </a:lnTo>
                <a:lnTo>
                  <a:pt x="0" y="1655644"/>
                </a:lnTo>
                <a:close/>
              </a:path>
            </a:pathLst>
          </a:custGeom>
          <a:solidFill>
            <a:srgbClr val="AB641D"/>
          </a:solidFill>
          <a:ln>
            <a:noFill/>
          </a:ln>
        </p:spPr>
      </p:sp>
      <p:sp>
        <p:nvSpPr>
          <p:cNvPr id="504" name="Google Shape;504;p18"/>
          <p:cNvSpPr/>
          <p:nvPr/>
        </p:nvSpPr>
        <p:spPr>
          <a:xfrm rot="2700000">
            <a:off x="12020868" y="4181493"/>
            <a:ext cx="13715" cy="463189"/>
          </a:xfrm>
          <a:custGeom>
            <a:rect b="b" l="l" r="r" t="t"/>
            <a:pathLst>
              <a:path extrusionOk="0" h="463189" w="13715">
                <a:moveTo>
                  <a:pt x="1" y="0"/>
                </a:moveTo>
                <a:lnTo>
                  <a:pt x="13715" y="13716"/>
                </a:lnTo>
                <a:lnTo>
                  <a:pt x="13715" y="449474"/>
                </a:lnTo>
                <a:lnTo>
                  <a:pt x="0" y="463189"/>
                </a:lnTo>
                <a:close/>
              </a:path>
            </a:pathLst>
          </a:custGeom>
          <a:solidFill>
            <a:srgbClr val="AB641D"/>
          </a:solidFill>
          <a:ln>
            <a:noFill/>
          </a:ln>
        </p:spPr>
      </p:sp>
      <p:sp>
        <p:nvSpPr>
          <p:cNvPr id="505" name="Google Shape;505;p18"/>
          <p:cNvSpPr/>
          <p:nvPr/>
        </p:nvSpPr>
        <p:spPr>
          <a:xfrm rot="2700000">
            <a:off x="203277" y="-93899"/>
            <a:ext cx="13716" cy="608068"/>
          </a:xfrm>
          <a:custGeom>
            <a:rect b="b" l="l" r="r" t="t"/>
            <a:pathLst>
              <a:path extrusionOk="0" h="608068" w="13716">
                <a:moveTo>
                  <a:pt x="0" y="13716"/>
                </a:moveTo>
                <a:lnTo>
                  <a:pt x="13716" y="0"/>
                </a:lnTo>
                <a:lnTo>
                  <a:pt x="13716" y="608068"/>
                </a:lnTo>
                <a:lnTo>
                  <a:pt x="0" y="594352"/>
                </a:lnTo>
                <a:close/>
              </a:path>
            </a:pathLst>
          </a:custGeom>
          <a:solidFill>
            <a:srgbClr val="AB641D"/>
          </a:solidFill>
          <a:ln>
            <a:noFill/>
          </a:ln>
        </p:spPr>
      </p:sp>
      <p:sp>
        <p:nvSpPr>
          <p:cNvPr id="506" name="Google Shape;506;p18"/>
          <p:cNvSpPr/>
          <p:nvPr/>
        </p:nvSpPr>
        <p:spPr>
          <a:xfrm rot="2700000">
            <a:off x="624870" y="-268529"/>
            <a:ext cx="13716" cy="1800514"/>
          </a:xfrm>
          <a:custGeom>
            <a:rect b="b" l="l" r="r" t="t"/>
            <a:pathLst>
              <a:path extrusionOk="0" h="1800514" w="13716">
                <a:moveTo>
                  <a:pt x="0" y="13716"/>
                </a:moveTo>
                <a:lnTo>
                  <a:pt x="13716" y="0"/>
                </a:lnTo>
                <a:lnTo>
                  <a:pt x="13716" y="1800514"/>
                </a:lnTo>
                <a:lnTo>
                  <a:pt x="0" y="1786798"/>
                </a:lnTo>
                <a:close/>
              </a:path>
            </a:pathLst>
          </a:custGeom>
          <a:solidFill>
            <a:srgbClr val="AB641D"/>
          </a:solidFill>
          <a:ln>
            <a:noFill/>
          </a:ln>
        </p:spPr>
      </p:sp>
      <p:sp>
        <p:nvSpPr>
          <p:cNvPr id="507" name="Google Shape;507;p18"/>
          <p:cNvSpPr/>
          <p:nvPr/>
        </p:nvSpPr>
        <p:spPr>
          <a:xfrm rot="2700000">
            <a:off x="1046463" y="-443158"/>
            <a:ext cx="13716" cy="2992958"/>
          </a:xfrm>
          <a:custGeom>
            <a:rect b="b" l="l" r="r" t="t"/>
            <a:pathLst>
              <a:path extrusionOk="0" h="2992958" w="13716">
                <a:moveTo>
                  <a:pt x="0" y="13716"/>
                </a:moveTo>
                <a:lnTo>
                  <a:pt x="13716" y="0"/>
                </a:lnTo>
                <a:lnTo>
                  <a:pt x="13716" y="2992958"/>
                </a:lnTo>
                <a:lnTo>
                  <a:pt x="0" y="2979242"/>
                </a:lnTo>
                <a:close/>
              </a:path>
            </a:pathLst>
          </a:custGeom>
          <a:solidFill>
            <a:srgbClr val="AB641D"/>
          </a:solidFill>
          <a:ln>
            <a:noFill/>
          </a:ln>
        </p:spPr>
      </p:sp>
      <p:sp>
        <p:nvSpPr>
          <p:cNvPr id="508" name="Google Shape;508;p18"/>
          <p:cNvSpPr/>
          <p:nvPr/>
        </p:nvSpPr>
        <p:spPr>
          <a:xfrm rot="2700000">
            <a:off x="1468056" y="-617788"/>
            <a:ext cx="13716" cy="4185404"/>
          </a:xfrm>
          <a:custGeom>
            <a:rect b="b" l="l" r="r" t="t"/>
            <a:pathLst>
              <a:path extrusionOk="0" h="4185404" w="13716">
                <a:moveTo>
                  <a:pt x="0" y="13716"/>
                </a:moveTo>
                <a:lnTo>
                  <a:pt x="13716" y="0"/>
                </a:lnTo>
                <a:lnTo>
                  <a:pt x="13716" y="4185404"/>
                </a:lnTo>
                <a:lnTo>
                  <a:pt x="0" y="4171688"/>
                </a:lnTo>
                <a:close/>
              </a:path>
            </a:pathLst>
          </a:custGeom>
          <a:solidFill>
            <a:srgbClr val="AB641D"/>
          </a:solidFill>
          <a:ln>
            <a:noFill/>
          </a:ln>
        </p:spPr>
      </p:sp>
      <p:sp>
        <p:nvSpPr>
          <p:cNvPr id="509" name="Google Shape;509;p18"/>
          <p:cNvSpPr/>
          <p:nvPr/>
        </p:nvSpPr>
        <p:spPr>
          <a:xfrm rot="2700000">
            <a:off x="1889649" y="-792416"/>
            <a:ext cx="13716" cy="5377849"/>
          </a:xfrm>
          <a:custGeom>
            <a:rect b="b" l="l" r="r" t="t"/>
            <a:pathLst>
              <a:path extrusionOk="0" h="5377849" w="13716">
                <a:moveTo>
                  <a:pt x="0" y="13716"/>
                </a:moveTo>
                <a:lnTo>
                  <a:pt x="13716" y="0"/>
                </a:lnTo>
                <a:lnTo>
                  <a:pt x="13716" y="5377849"/>
                </a:lnTo>
                <a:lnTo>
                  <a:pt x="0" y="5364133"/>
                </a:lnTo>
                <a:close/>
              </a:path>
            </a:pathLst>
          </a:custGeom>
          <a:solidFill>
            <a:srgbClr val="AB641D"/>
          </a:solidFill>
          <a:ln>
            <a:noFill/>
          </a:ln>
        </p:spPr>
      </p:sp>
      <p:sp>
        <p:nvSpPr>
          <p:cNvPr id="510" name="Google Shape;510;p18"/>
          <p:cNvSpPr/>
          <p:nvPr/>
        </p:nvSpPr>
        <p:spPr>
          <a:xfrm flipH="1" rot="8100000">
            <a:off x="2070569" y="-450209"/>
            <a:ext cx="13716" cy="5889566"/>
          </a:xfrm>
          <a:custGeom>
            <a:rect b="b" l="l" r="r" t="t"/>
            <a:pathLst>
              <a:path extrusionOk="0" h="5889566" w="13716">
                <a:moveTo>
                  <a:pt x="13716" y="5889566"/>
                </a:moveTo>
                <a:lnTo>
                  <a:pt x="13716" y="0"/>
                </a:lnTo>
                <a:lnTo>
                  <a:pt x="0" y="13716"/>
                </a:lnTo>
                <a:lnTo>
                  <a:pt x="0" y="5875850"/>
                </a:lnTo>
                <a:close/>
              </a:path>
            </a:pathLst>
          </a:custGeom>
          <a:solidFill>
            <a:srgbClr val="AB641D"/>
          </a:solidFill>
          <a:ln>
            <a:noFill/>
          </a:ln>
        </p:spPr>
      </p:sp>
      <p:sp>
        <p:nvSpPr>
          <p:cNvPr id="511" name="Google Shape;511;p18"/>
          <p:cNvSpPr/>
          <p:nvPr/>
        </p:nvSpPr>
        <p:spPr>
          <a:xfrm flipH="1" rot="8100000">
            <a:off x="1648976" y="567610"/>
            <a:ext cx="13716" cy="4697119"/>
          </a:xfrm>
          <a:custGeom>
            <a:rect b="b" l="l" r="r" t="t"/>
            <a:pathLst>
              <a:path extrusionOk="0" h="4697119" w="13716">
                <a:moveTo>
                  <a:pt x="13716" y="4697119"/>
                </a:moveTo>
                <a:lnTo>
                  <a:pt x="13716" y="0"/>
                </a:lnTo>
                <a:lnTo>
                  <a:pt x="0" y="13716"/>
                </a:lnTo>
                <a:lnTo>
                  <a:pt x="0" y="4683403"/>
                </a:lnTo>
                <a:close/>
              </a:path>
            </a:pathLst>
          </a:custGeom>
          <a:solidFill>
            <a:srgbClr val="AB641D"/>
          </a:solidFill>
          <a:ln>
            <a:noFill/>
          </a:ln>
        </p:spPr>
      </p:sp>
      <p:sp>
        <p:nvSpPr>
          <p:cNvPr id="512" name="Google Shape;512;p18"/>
          <p:cNvSpPr/>
          <p:nvPr/>
        </p:nvSpPr>
        <p:spPr>
          <a:xfrm flipH="1" rot="8100000">
            <a:off x="1227383" y="1585424"/>
            <a:ext cx="13716" cy="3504674"/>
          </a:xfrm>
          <a:custGeom>
            <a:rect b="b" l="l" r="r" t="t"/>
            <a:pathLst>
              <a:path extrusionOk="0" h="3504674" w="13716">
                <a:moveTo>
                  <a:pt x="13716" y="3504674"/>
                </a:moveTo>
                <a:lnTo>
                  <a:pt x="13716" y="0"/>
                </a:lnTo>
                <a:lnTo>
                  <a:pt x="0" y="13716"/>
                </a:lnTo>
                <a:lnTo>
                  <a:pt x="0" y="3490958"/>
                </a:lnTo>
                <a:close/>
              </a:path>
            </a:pathLst>
          </a:custGeom>
          <a:solidFill>
            <a:srgbClr val="AB641D"/>
          </a:solidFill>
          <a:ln>
            <a:noFill/>
          </a:ln>
        </p:spPr>
      </p:sp>
      <p:sp>
        <p:nvSpPr>
          <p:cNvPr id="513" name="Google Shape;513;p18"/>
          <p:cNvSpPr/>
          <p:nvPr/>
        </p:nvSpPr>
        <p:spPr>
          <a:xfrm flipH="1" rot="8100000">
            <a:off x="805790" y="2603242"/>
            <a:ext cx="13716" cy="2312226"/>
          </a:xfrm>
          <a:custGeom>
            <a:rect b="b" l="l" r="r" t="t"/>
            <a:pathLst>
              <a:path extrusionOk="0" h="2312226" w="13716">
                <a:moveTo>
                  <a:pt x="13716" y="2312226"/>
                </a:moveTo>
                <a:lnTo>
                  <a:pt x="13716" y="0"/>
                </a:lnTo>
                <a:lnTo>
                  <a:pt x="0" y="13716"/>
                </a:lnTo>
                <a:lnTo>
                  <a:pt x="0" y="2298510"/>
                </a:lnTo>
                <a:close/>
              </a:path>
            </a:pathLst>
          </a:custGeom>
          <a:solidFill>
            <a:srgbClr val="AB641D"/>
          </a:solidFill>
          <a:ln>
            <a:noFill/>
          </a:ln>
        </p:spPr>
      </p:sp>
      <p:sp>
        <p:nvSpPr>
          <p:cNvPr id="514" name="Google Shape;514;p18"/>
          <p:cNvSpPr/>
          <p:nvPr/>
        </p:nvSpPr>
        <p:spPr>
          <a:xfrm flipH="1" rot="8100000">
            <a:off x="384198" y="3621057"/>
            <a:ext cx="13716" cy="1119782"/>
          </a:xfrm>
          <a:custGeom>
            <a:rect b="b" l="l" r="r" t="t"/>
            <a:pathLst>
              <a:path extrusionOk="0" h="1119782" w="13716">
                <a:moveTo>
                  <a:pt x="13716" y="1119782"/>
                </a:moveTo>
                <a:lnTo>
                  <a:pt x="13716" y="0"/>
                </a:lnTo>
                <a:lnTo>
                  <a:pt x="0" y="13716"/>
                </a:lnTo>
                <a:lnTo>
                  <a:pt x="0" y="1106066"/>
                </a:lnTo>
                <a:close/>
              </a:path>
            </a:pathLst>
          </a:custGeom>
          <a:solidFill>
            <a:srgbClr val="AB641D"/>
          </a:solidFill>
          <a:ln>
            <a:noFill/>
          </a:ln>
        </p:spPr>
      </p:sp>
      <p:sp>
        <p:nvSpPr>
          <p:cNvPr id="515" name="Google Shape;515;p18"/>
          <p:cNvSpPr/>
          <p:nvPr/>
        </p:nvSpPr>
        <p:spPr>
          <a:xfrm flipH="1" rot="8100000">
            <a:off x="2705180" y="-953749"/>
            <a:ext cx="13716" cy="6479500"/>
          </a:xfrm>
          <a:custGeom>
            <a:rect b="b" l="l" r="r" t="t"/>
            <a:pathLst>
              <a:path extrusionOk="0" h="6479500" w="13716">
                <a:moveTo>
                  <a:pt x="0" y="6479500"/>
                </a:moveTo>
                <a:lnTo>
                  <a:pt x="13716" y="6465784"/>
                </a:lnTo>
                <a:lnTo>
                  <a:pt x="13716" y="0"/>
                </a:lnTo>
                <a:lnTo>
                  <a:pt x="0" y="13716"/>
                </a:lnTo>
                <a:close/>
              </a:path>
            </a:pathLst>
          </a:custGeom>
          <a:solidFill>
            <a:srgbClr val="AB641D"/>
          </a:solidFill>
          <a:ln>
            <a:noFill/>
          </a:ln>
        </p:spPr>
      </p:sp>
      <p:sp>
        <p:nvSpPr>
          <p:cNvPr id="516" name="Google Shape;516;p18"/>
          <p:cNvSpPr/>
          <p:nvPr/>
        </p:nvSpPr>
        <p:spPr>
          <a:xfrm flipH="1" rot="8100000">
            <a:off x="4391552" y="-953749"/>
            <a:ext cx="13716" cy="6479500"/>
          </a:xfrm>
          <a:custGeom>
            <a:rect b="b" l="l" r="r" t="t"/>
            <a:pathLst>
              <a:path extrusionOk="0" h="6479500" w="13716">
                <a:moveTo>
                  <a:pt x="0" y="6479500"/>
                </a:moveTo>
                <a:lnTo>
                  <a:pt x="13716" y="6465784"/>
                </a:lnTo>
                <a:lnTo>
                  <a:pt x="13716" y="0"/>
                </a:lnTo>
                <a:lnTo>
                  <a:pt x="0" y="13715"/>
                </a:lnTo>
                <a:close/>
              </a:path>
            </a:pathLst>
          </a:custGeom>
          <a:solidFill>
            <a:srgbClr val="AB641D"/>
          </a:solidFill>
          <a:ln>
            <a:noFill/>
          </a:ln>
        </p:spPr>
      </p:sp>
      <p:sp>
        <p:nvSpPr>
          <p:cNvPr id="517" name="Google Shape;517;p18"/>
          <p:cNvSpPr/>
          <p:nvPr/>
        </p:nvSpPr>
        <p:spPr>
          <a:xfrm flipH="1" rot="8100000">
            <a:off x="6077925" y="-953749"/>
            <a:ext cx="13716" cy="6479501"/>
          </a:xfrm>
          <a:custGeom>
            <a:rect b="b" l="l" r="r" t="t"/>
            <a:pathLst>
              <a:path extrusionOk="0" h="6479501" w="13716">
                <a:moveTo>
                  <a:pt x="0" y="6479501"/>
                </a:moveTo>
                <a:lnTo>
                  <a:pt x="13716" y="6465785"/>
                </a:lnTo>
                <a:lnTo>
                  <a:pt x="13716" y="0"/>
                </a:lnTo>
                <a:lnTo>
                  <a:pt x="0" y="13716"/>
                </a:lnTo>
                <a:close/>
              </a:path>
            </a:pathLst>
          </a:custGeom>
          <a:solidFill>
            <a:srgbClr val="AB641D"/>
          </a:solidFill>
          <a:ln>
            <a:noFill/>
          </a:ln>
        </p:spPr>
      </p:sp>
      <p:sp>
        <p:nvSpPr>
          <p:cNvPr id="518" name="Google Shape;518;p18"/>
          <p:cNvSpPr/>
          <p:nvPr/>
        </p:nvSpPr>
        <p:spPr>
          <a:xfrm flipH="1" rot="8100000">
            <a:off x="6916261" y="-965458"/>
            <a:ext cx="13716" cy="6493219"/>
          </a:xfrm>
          <a:custGeom>
            <a:rect b="b" l="l" r="r" t="t"/>
            <a:pathLst>
              <a:path extrusionOk="0" h="6493219" w="13716">
                <a:moveTo>
                  <a:pt x="13716" y="6479504"/>
                </a:moveTo>
                <a:lnTo>
                  <a:pt x="13716" y="0"/>
                </a:lnTo>
                <a:lnTo>
                  <a:pt x="0" y="13717"/>
                </a:lnTo>
                <a:lnTo>
                  <a:pt x="0" y="6493219"/>
                </a:lnTo>
                <a:close/>
              </a:path>
            </a:pathLst>
          </a:custGeom>
          <a:solidFill>
            <a:srgbClr val="AB641D"/>
          </a:solidFill>
          <a:ln>
            <a:noFill/>
          </a:ln>
        </p:spPr>
      </p:sp>
      <p:sp>
        <p:nvSpPr>
          <p:cNvPr id="519" name="Google Shape;519;p18"/>
          <p:cNvSpPr/>
          <p:nvPr/>
        </p:nvSpPr>
        <p:spPr>
          <a:xfrm flipH="1" rot="8100000">
            <a:off x="7759447" y="-965458"/>
            <a:ext cx="13717" cy="6493219"/>
          </a:xfrm>
          <a:custGeom>
            <a:rect b="b" l="l" r="r" t="t"/>
            <a:pathLst>
              <a:path extrusionOk="0" h="6493219" w="13717">
                <a:moveTo>
                  <a:pt x="0" y="6493219"/>
                </a:moveTo>
                <a:lnTo>
                  <a:pt x="13716" y="6479502"/>
                </a:lnTo>
                <a:lnTo>
                  <a:pt x="13717" y="0"/>
                </a:lnTo>
                <a:lnTo>
                  <a:pt x="0" y="13716"/>
                </a:lnTo>
                <a:close/>
              </a:path>
            </a:pathLst>
          </a:custGeom>
          <a:solidFill>
            <a:srgbClr val="AB641D"/>
          </a:solidFill>
          <a:ln>
            <a:noFill/>
          </a:ln>
        </p:spPr>
      </p:sp>
      <p:sp>
        <p:nvSpPr>
          <p:cNvPr id="520" name="Google Shape;520;p18"/>
          <p:cNvSpPr/>
          <p:nvPr/>
        </p:nvSpPr>
        <p:spPr>
          <a:xfrm flipH="1" rot="8100000">
            <a:off x="8602633" y="-965458"/>
            <a:ext cx="13716" cy="6493219"/>
          </a:xfrm>
          <a:custGeom>
            <a:rect b="b" l="l" r="r" t="t"/>
            <a:pathLst>
              <a:path extrusionOk="0" h="6493219" w="13716">
                <a:moveTo>
                  <a:pt x="13716" y="6479504"/>
                </a:moveTo>
                <a:lnTo>
                  <a:pt x="13716" y="0"/>
                </a:lnTo>
                <a:lnTo>
                  <a:pt x="0" y="13716"/>
                </a:lnTo>
                <a:lnTo>
                  <a:pt x="0" y="6493219"/>
                </a:lnTo>
                <a:close/>
              </a:path>
            </a:pathLst>
          </a:custGeom>
          <a:solidFill>
            <a:srgbClr val="AB641D"/>
          </a:solidFill>
          <a:ln>
            <a:noFill/>
          </a:ln>
        </p:spPr>
      </p:sp>
      <p:sp>
        <p:nvSpPr>
          <p:cNvPr id="521" name="Google Shape;521;p18"/>
          <p:cNvSpPr/>
          <p:nvPr/>
        </p:nvSpPr>
        <p:spPr>
          <a:xfrm flipH="1" rot="8100000">
            <a:off x="10088968" y="-882602"/>
            <a:ext cx="13716" cy="5927431"/>
          </a:xfrm>
          <a:custGeom>
            <a:rect b="b" l="l" r="r" t="t"/>
            <a:pathLst>
              <a:path extrusionOk="0" h="5927431" w="13716">
                <a:moveTo>
                  <a:pt x="0" y="5927431"/>
                </a:moveTo>
                <a:lnTo>
                  <a:pt x="13715" y="5913716"/>
                </a:lnTo>
                <a:lnTo>
                  <a:pt x="13716" y="13716"/>
                </a:lnTo>
                <a:lnTo>
                  <a:pt x="0" y="0"/>
                </a:lnTo>
                <a:close/>
              </a:path>
            </a:pathLst>
          </a:custGeom>
          <a:solidFill>
            <a:srgbClr val="AB641D"/>
          </a:solidFill>
          <a:ln>
            <a:noFill/>
          </a:ln>
        </p:spPr>
      </p:sp>
      <p:sp>
        <p:nvSpPr>
          <p:cNvPr id="522" name="Google Shape;522;p18"/>
          <p:cNvSpPr/>
          <p:nvPr/>
        </p:nvSpPr>
        <p:spPr>
          <a:xfrm flipH="1" rot="8100000">
            <a:off x="10510562" y="-707971"/>
            <a:ext cx="13716" cy="4734985"/>
          </a:xfrm>
          <a:custGeom>
            <a:rect b="b" l="l" r="r" t="t"/>
            <a:pathLst>
              <a:path extrusionOk="0" h="4734985" w="13716">
                <a:moveTo>
                  <a:pt x="0" y="4734985"/>
                </a:moveTo>
                <a:lnTo>
                  <a:pt x="13715" y="4721270"/>
                </a:lnTo>
                <a:lnTo>
                  <a:pt x="13716" y="13715"/>
                </a:lnTo>
                <a:lnTo>
                  <a:pt x="0" y="0"/>
                </a:lnTo>
                <a:close/>
              </a:path>
            </a:pathLst>
          </a:custGeom>
          <a:solidFill>
            <a:srgbClr val="AB641D"/>
          </a:solidFill>
          <a:ln>
            <a:noFill/>
          </a:ln>
        </p:spPr>
      </p:sp>
      <p:sp>
        <p:nvSpPr>
          <p:cNvPr id="523" name="Google Shape;523;p18"/>
          <p:cNvSpPr/>
          <p:nvPr/>
        </p:nvSpPr>
        <p:spPr>
          <a:xfrm flipH="1" rot="8100000">
            <a:off x="10932155" y="-533342"/>
            <a:ext cx="13716" cy="3542540"/>
          </a:xfrm>
          <a:custGeom>
            <a:rect b="b" l="l" r="r" t="t"/>
            <a:pathLst>
              <a:path extrusionOk="0" h="3542540" w="13716">
                <a:moveTo>
                  <a:pt x="0" y="3542540"/>
                </a:moveTo>
                <a:lnTo>
                  <a:pt x="13715" y="3528825"/>
                </a:lnTo>
                <a:lnTo>
                  <a:pt x="13716" y="13716"/>
                </a:lnTo>
                <a:lnTo>
                  <a:pt x="0" y="0"/>
                </a:lnTo>
                <a:close/>
              </a:path>
            </a:pathLst>
          </a:custGeom>
          <a:solidFill>
            <a:srgbClr val="AB641D"/>
          </a:solidFill>
          <a:ln>
            <a:noFill/>
          </a:ln>
        </p:spPr>
      </p:sp>
      <p:sp>
        <p:nvSpPr>
          <p:cNvPr id="524" name="Google Shape;524;p18"/>
          <p:cNvSpPr/>
          <p:nvPr/>
        </p:nvSpPr>
        <p:spPr>
          <a:xfrm flipH="1" rot="8100000">
            <a:off x="11353748" y="-358712"/>
            <a:ext cx="13716" cy="2350095"/>
          </a:xfrm>
          <a:custGeom>
            <a:rect b="b" l="l" r="r" t="t"/>
            <a:pathLst>
              <a:path extrusionOk="0" h="2350095" w="13716">
                <a:moveTo>
                  <a:pt x="0" y="2350095"/>
                </a:moveTo>
                <a:lnTo>
                  <a:pt x="13715" y="2336380"/>
                </a:lnTo>
                <a:lnTo>
                  <a:pt x="13716" y="13714"/>
                </a:lnTo>
                <a:lnTo>
                  <a:pt x="0" y="0"/>
                </a:lnTo>
                <a:close/>
              </a:path>
            </a:pathLst>
          </a:custGeom>
          <a:solidFill>
            <a:srgbClr val="AB641D"/>
          </a:solidFill>
          <a:ln>
            <a:noFill/>
          </a:ln>
        </p:spPr>
      </p:sp>
      <p:sp>
        <p:nvSpPr>
          <p:cNvPr id="525" name="Google Shape;525;p18"/>
          <p:cNvSpPr/>
          <p:nvPr/>
        </p:nvSpPr>
        <p:spPr>
          <a:xfrm flipH="1" rot="8100000">
            <a:off x="11775341" y="-184083"/>
            <a:ext cx="13716" cy="1157650"/>
          </a:xfrm>
          <a:custGeom>
            <a:rect b="b" l="l" r="r" t="t"/>
            <a:pathLst>
              <a:path extrusionOk="0" h="1157650" w="13716">
                <a:moveTo>
                  <a:pt x="0" y="1157650"/>
                </a:moveTo>
                <a:lnTo>
                  <a:pt x="13716" y="1143934"/>
                </a:lnTo>
                <a:lnTo>
                  <a:pt x="13716" y="13716"/>
                </a:lnTo>
                <a:lnTo>
                  <a:pt x="0" y="0"/>
                </a:lnTo>
                <a:close/>
              </a:path>
            </a:pathLst>
          </a:custGeom>
          <a:solidFill>
            <a:srgbClr val="AB641D"/>
          </a:solidFill>
          <a:ln>
            <a:noFill/>
          </a:ln>
        </p:spPr>
      </p:sp>
      <p:sp>
        <p:nvSpPr>
          <p:cNvPr id="526" name="Google Shape;526;p18"/>
          <p:cNvSpPr/>
          <p:nvPr/>
        </p:nvSpPr>
        <p:spPr>
          <a:xfrm flipH="1" rot="8100000">
            <a:off x="3543517" y="-965458"/>
            <a:ext cx="13716" cy="6493219"/>
          </a:xfrm>
          <a:custGeom>
            <a:rect b="b" l="l" r="r" t="t"/>
            <a:pathLst>
              <a:path extrusionOk="0" h="6493219" w="13716">
                <a:moveTo>
                  <a:pt x="0" y="6493219"/>
                </a:moveTo>
                <a:lnTo>
                  <a:pt x="13716" y="6479503"/>
                </a:lnTo>
                <a:lnTo>
                  <a:pt x="13716" y="0"/>
                </a:lnTo>
                <a:lnTo>
                  <a:pt x="0" y="13716"/>
                </a:lnTo>
                <a:close/>
              </a:path>
            </a:pathLst>
          </a:custGeom>
          <a:solidFill>
            <a:srgbClr val="AB641D"/>
          </a:solidFill>
          <a:ln>
            <a:noFill/>
          </a:ln>
        </p:spPr>
      </p:sp>
      <p:sp>
        <p:nvSpPr>
          <p:cNvPr id="527" name="Google Shape;527;p18"/>
          <p:cNvSpPr/>
          <p:nvPr/>
        </p:nvSpPr>
        <p:spPr>
          <a:xfrm flipH="1" rot="8100000">
            <a:off x="5229889" y="-965458"/>
            <a:ext cx="13716" cy="6493220"/>
          </a:xfrm>
          <a:custGeom>
            <a:rect b="b" l="l" r="r" t="t"/>
            <a:pathLst>
              <a:path extrusionOk="0" h="6493220" w="13716">
                <a:moveTo>
                  <a:pt x="0" y="6493220"/>
                </a:moveTo>
                <a:lnTo>
                  <a:pt x="13716" y="6479504"/>
                </a:lnTo>
                <a:lnTo>
                  <a:pt x="13716" y="0"/>
                </a:lnTo>
                <a:lnTo>
                  <a:pt x="0" y="13716"/>
                </a:lnTo>
                <a:close/>
              </a:path>
            </a:pathLst>
          </a:custGeom>
          <a:solidFill>
            <a:srgbClr val="AB641D"/>
          </a:solidFill>
          <a:ln>
            <a:noFill/>
          </a:ln>
        </p:spPr>
      </p:sp>
      <p:sp>
        <p:nvSpPr>
          <p:cNvPr id="528" name="Google Shape;528;p18"/>
          <p:cNvSpPr/>
          <p:nvPr/>
        </p:nvSpPr>
        <p:spPr>
          <a:xfrm rot="-5400000">
            <a:off x="64427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8"/>
          <p:cNvSpPr/>
          <p:nvPr/>
        </p:nvSpPr>
        <p:spPr>
          <a:xfrm rot="-5400000">
            <a:off x="-148774" y="258315"/>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8"/>
          <p:cNvSpPr/>
          <p:nvPr/>
        </p:nvSpPr>
        <p:spPr>
          <a:xfrm rot="-5400000">
            <a:off x="13875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8"/>
          <p:cNvSpPr/>
          <p:nvPr/>
        </p:nvSpPr>
        <p:spPr>
          <a:xfrm rot="-5400000">
            <a:off x="22300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8"/>
          <p:cNvSpPr/>
          <p:nvPr/>
        </p:nvSpPr>
        <p:spPr>
          <a:xfrm rot="-5400000">
            <a:off x="307261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8"/>
          <p:cNvSpPr/>
          <p:nvPr/>
        </p:nvSpPr>
        <p:spPr>
          <a:xfrm rot="-5400000">
            <a:off x="391515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8"/>
          <p:cNvSpPr/>
          <p:nvPr/>
        </p:nvSpPr>
        <p:spPr>
          <a:xfrm rot="-5400000">
            <a:off x="47576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8"/>
          <p:cNvSpPr/>
          <p:nvPr/>
        </p:nvSpPr>
        <p:spPr>
          <a:xfrm rot="-5400000">
            <a:off x="56002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8"/>
          <p:cNvSpPr/>
          <p:nvPr/>
        </p:nvSpPr>
        <p:spPr>
          <a:xfrm rot="-5400000">
            <a:off x="812785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8"/>
          <p:cNvSpPr/>
          <p:nvPr/>
        </p:nvSpPr>
        <p:spPr>
          <a:xfrm rot="-5400000">
            <a:off x="728531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8"/>
          <p:cNvSpPr/>
          <p:nvPr/>
        </p:nvSpPr>
        <p:spPr>
          <a:xfrm rot="-5400000">
            <a:off x="981293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8"/>
          <p:cNvSpPr/>
          <p:nvPr/>
        </p:nvSpPr>
        <p:spPr>
          <a:xfrm rot="-5400000">
            <a:off x="89703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8"/>
          <p:cNvSpPr/>
          <p:nvPr/>
        </p:nvSpPr>
        <p:spPr>
          <a:xfrm rot="-5400000">
            <a:off x="11498011"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8"/>
          <p:cNvSpPr/>
          <p:nvPr/>
        </p:nvSpPr>
        <p:spPr>
          <a:xfrm rot="-5400000">
            <a:off x="1065547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8"/>
          <p:cNvSpPr/>
          <p:nvPr/>
        </p:nvSpPr>
        <p:spPr>
          <a:xfrm rot="-5400000">
            <a:off x="544992" y="109541"/>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8"/>
          <p:cNvSpPr/>
          <p:nvPr/>
        </p:nvSpPr>
        <p:spPr>
          <a:xfrm>
            <a:off x="66645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8"/>
          <p:cNvSpPr/>
          <p:nvPr/>
        </p:nvSpPr>
        <p:spPr>
          <a:xfrm>
            <a:off x="0" y="331699"/>
            <a:ext cx="93942" cy="4240302"/>
          </a:xfrm>
          <a:custGeom>
            <a:rect b="b" l="l" r="r" t="t"/>
            <a:pathLst>
              <a:path extrusionOk="0" h="4240302" w="9394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8"/>
          <p:cNvSpPr/>
          <p:nvPr/>
        </p:nvSpPr>
        <p:spPr>
          <a:xfrm>
            <a:off x="7667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8"/>
          <p:cNvSpPr/>
          <p:nvPr/>
        </p:nvSpPr>
        <p:spPr>
          <a:xfrm>
            <a:off x="16092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8"/>
          <p:cNvSpPr/>
          <p:nvPr/>
        </p:nvSpPr>
        <p:spPr>
          <a:xfrm>
            <a:off x="24518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8"/>
          <p:cNvSpPr/>
          <p:nvPr/>
        </p:nvSpPr>
        <p:spPr>
          <a:xfrm>
            <a:off x="329435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8"/>
          <p:cNvSpPr/>
          <p:nvPr/>
        </p:nvSpPr>
        <p:spPr>
          <a:xfrm>
            <a:off x="413689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8"/>
          <p:cNvSpPr/>
          <p:nvPr/>
        </p:nvSpPr>
        <p:spPr>
          <a:xfrm>
            <a:off x="49794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8"/>
          <p:cNvSpPr/>
          <p:nvPr/>
        </p:nvSpPr>
        <p:spPr>
          <a:xfrm>
            <a:off x="58219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8"/>
          <p:cNvSpPr/>
          <p:nvPr/>
        </p:nvSpPr>
        <p:spPr>
          <a:xfrm>
            <a:off x="834959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8"/>
          <p:cNvSpPr/>
          <p:nvPr/>
        </p:nvSpPr>
        <p:spPr>
          <a:xfrm>
            <a:off x="750705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8"/>
          <p:cNvSpPr/>
          <p:nvPr/>
        </p:nvSpPr>
        <p:spPr>
          <a:xfrm>
            <a:off x="1003467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8"/>
          <p:cNvSpPr/>
          <p:nvPr/>
        </p:nvSpPr>
        <p:spPr>
          <a:xfrm>
            <a:off x="919213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8"/>
          <p:cNvSpPr/>
          <p:nvPr/>
        </p:nvSpPr>
        <p:spPr>
          <a:xfrm>
            <a:off x="11719750"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8"/>
          <p:cNvSpPr/>
          <p:nvPr/>
        </p:nvSpPr>
        <p:spPr>
          <a:xfrm>
            <a:off x="10877211" y="331699"/>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8"/>
          <p:cNvSpPr/>
          <p:nvPr/>
        </p:nvSpPr>
        <p:spPr>
          <a:xfrm rot="-5400000">
            <a:off x="60211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8"/>
          <p:cNvSpPr/>
          <p:nvPr/>
        </p:nvSpPr>
        <p:spPr>
          <a:xfrm rot="-5400000">
            <a:off x="9659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8"/>
          <p:cNvSpPr/>
          <p:nvPr/>
        </p:nvSpPr>
        <p:spPr>
          <a:xfrm rot="-5400000">
            <a:off x="18084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8"/>
          <p:cNvSpPr/>
          <p:nvPr/>
        </p:nvSpPr>
        <p:spPr>
          <a:xfrm rot="-5400000">
            <a:off x="265102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8"/>
          <p:cNvSpPr/>
          <p:nvPr/>
        </p:nvSpPr>
        <p:spPr>
          <a:xfrm rot="-5400000">
            <a:off x="349356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8"/>
          <p:cNvSpPr/>
          <p:nvPr/>
        </p:nvSpPr>
        <p:spPr>
          <a:xfrm rot="-5400000">
            <a:off x="43361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8"/>
          <p:cNvSpPr/>
          <p:nvPr/>
        </p:nvSpPr>
        <p:spPr>
          <a:xfrm rot="-5400000">
            <a:off x="51786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8"/>
          <p:cNvSpPr/>
          <p:nvPr/>
        </p:nvSpPr>
        <p:spPr>
          <a:xfrm rot="-5400000">
            <a:off x="770626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8"/>
          <p:cNvSpPr/>
          <p:nvPr/>
        </p:nvSpPr>
        <p:spPr>
          <a:xfrm rot="-5400000">
            <a:off x="686372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8"/>
          <p:cNvSpPr/>
          <p:nvPr/>
        </p:nvSpPr>
        <p:spPr>
          <a:xfrm rot="-5400000">
            <a:off x="939134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8"/>
          <p:cNvSpPr/>
          <p:nvPr/>
        </p:nvSpPr>
        <p:spPr>
          <a:xfrm rot="-5400000">
            <a:off x="85488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8"/>
          <p:cNvSpPr/>
          <p:nvPr/>
        </p:nvSpPr>
        <p:spPr>
          <a:xfrm rot="-5400000">
            <a:off x="11076421"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8"/>
          <p:cNvSpPr/>
          <p:nvPr/>
        </p:nvSpPr>
        <p:spPr>
          <a:xfrm rot="-5400000">
            <a:off x="1023388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8"/>
          <p:cNvSpPr/>
          <p:nvPr/>
        </p:nvSpPr>
        <p:spPr>
          <a:xfrm rot="-5400000">
            <a:off x="123402" y="53022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8"/>
          <p:cNvSpPr/>
          <p:nvPr/>
        </p:nvSpPr>
        <p:spPr>
          <a:xfrm rot="-5400000">
            <a:off x="11760003" y="685578"/>
            <a:ext cx="595780" cy="268215"/>
          </a:xfrm>
          <a:custGeom>
            <a:rect b="b" l="l" r="r" t="t"/>
            <a:pathLst>
              <a:path extrusionOk="0" h="268215" w="595780">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8"/>
          <p:cNvSpPr/>
          <p:nvPr/>
        </p:nvSpPr>
        <p:spPr>
          <a:xfrm>
            <a:off x="70866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8"/>
          <p:cNvSpPr/>
          <p:nvPr/>
        </p:nvSpPr>
        <p:spPr>
          <a:xfrm>
            <a:off x="3463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8"/>
          <p:cNvSpPr/>
          <p:nvPr/>
        </p:nvSpPr>
        <p:spPr>
          <a:xfrm>
            <a:off x="11888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8"/>
          <p:cNvSpPr/>
          <p:nvPr/>
        </p:nvSpPr>
        <p:spPr>
          <a:xfrm>
            <a:off x="20314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8"/>
          <p:cNvSpPr/>
          <p:nvPr/>
        </p:nvSpPr>
        <p:spPr>
          <a:xfrm>
            <a:off x="28739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8"/>
          <p:cNvSpPr/>
          <p:nvPr/>
        </p:nvSpPr>
        <p:spPr>
          <a:xfrm>
            <a:off x="371649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8"/>
          <p:cNvSpPr/>
          <p:nvPr/>
        </p:nvSpPr>
        <p:spPr>
          <a:xfrm>
            <a:off x="45590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8"/>
          <p:cNvSpPr/>
          <p:nvPr/>
        </p:nvSpPr>
        <p:spPr>
          <a:xfrm>
            <a:off x="54015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8"/>
          <p:cNvSpPr/>
          <p:nvPr/>
        </p:nvSpPr>
        <p:spPr>
          <a:xfrm>
            <a:off x="62441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8"/>
          <p:cNvSpPr/>
          <p:nvPr/>
        </p:nvSpPr>
        <p:spPr>
          <a:xfrm>
            <a:off x="877173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8"/>
          <p:cNvSpPr/>
          <p:nvPr/>
        </p:nvSpPr>
        <p:spPr>
          <a:xfrm>
            <a:off x="792919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8"/>
          <p:cNvSpPr/>
          <p:nvPr/>
        </p:nvSpPr>
        <p:spPr>
          <a:xfrm>
            <a:off x="1045681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8"/>
          <p:cNvSpPr/>
          <p:nvPr/>
        </p:nvSpPr>
        <p:spPr>
          <a:xfrm>
            <a:off x="961427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8"/>
          <p:cNvSpPr/>
          <p:nvPr/>
        </p:nvSpPr>
        <p:spPr>
          <a:xfrm>
            <a:off x="12141892" y="758852"/>
            <a:ext cx="50109" cy="3538433"/>
          </a:xfrm>
          <a:custGeom>
            <a:rect b="b" l="l" r="r" t="t"/>
            <a:pathLst>
              <a:path extrusionOk="0" h="3538433" w="50109">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8"/>
          <p:cNvSpPr/>
          <p:nvPr/>
        </p:nvSpPr>
        <p:spPr>
          <a:xfrm>
            <a:off x="11299353" y="75101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8"/>
          <p:cNvSpPr/>
          <p:nvPr/>
        </p:nvSpPr>
        <p:spPr>
          <a:xfrm rot="-5400000">
            <a:off x="617401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8"/>
          <p:cNvSpPr/>
          <p:nvPr/>
        </p:nvSpPr>
        <p:spPr>
          <a:xfrm rot="-5400000">
            <a:off x="111877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8"/>
          <p:cNvSpPr/>
          <p:nvPr/>
        </p:nvSpPr>
        <p:spPr>
          <a:xfrm rot="-5400000">
            <a:off x="196131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8"/>
          <p:cNvSpPr/>
          <p:nvPr/>
        </p:nvSpPr>
        <p:spPr>
          <a:xfrm rot="-5400000">
            <a:off x="280385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8"/>
          <p:cNvSpPr/>
          <p:nvPr/>
        </p:nvSpPr>
        <p:spPr>
          <a:xfrm rot="-5400000">
            <a:off x="364639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8"/>
          <p:cNvSpPr/>
          <p:nvPr/>
        </p:nvSpPr>
        <p:spPr>
          <a:xfrm rot="-5400000">
            <a:off x="448893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8"/>
          <p:cNvSpPr/>
          <p:nvPr/>
        </p:nvSpPr>
        <p:spPr>
          <a:xfrm rot="-5400000">
            <a:off x="533147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8"/>
          <p:cNvSpPr/>
          <p:nvPr/>
        </p:nvSpPr>
        <p:spPr>
          <a:xfrm rot="-5400000">
            <a:off x="785909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8"/>
          <p:cNvSpPr/>
          <p:nvPr/>
        </p:nvSpPr>
        <p:spPr>
          <a:xfrm rot="-5400000">
            <a:off x="7016553" y="-163077"/>
            <a:ext cx="306986" cy="612648"/>
          </a:xfrm>
          <a:custGeom>
            <a:rect b="b" l="l" r="r" t="t"/>
            <a:pathLst>
              <a:path extrusionOk="0" h="612648" w="306986">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8"/>
          <p:cNvSpPr/>
          <p:nvPr/>
        </p:nvSpPr>
        <p:spPr>
          <a:xfrm rot="-5400000">
            <a:off x="954417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8"/>
          <p:cNvSpPr/>
          <p:nvPr/>
        </p:nvSpPr>
        <p:spPr>
          <a:xfrm rot="-5400000">
            <a:off x="870163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8"/>
          <p:cNvSpPr/>
          <p:nvPr/>
        </p:nvSpPr>
        <p:spPr>
          <a:xfrm rot="-5400000">
            <a:off x="11229252"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8"/>
          <p:cNvSpPr/>
          <p:nvPr/>
        </p:nvSpPr>
        <p:spPr>
          <a:xfrm rot="-5400000">
            <a:off x="1038671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8"/>
          <p:cNvSpPr/>
          <p:nvPr/>
        </p:nvSpPr>
        <p:spPr>
          <a:xfrm rot="-5400000">
            <a:off x="276233" y="-163077"/>
            <a:ext cx="306986" cy="612648"/>
          </a:xfrm>
          <a:custGeom>
            <a:rect b="b" l="l" r="r" t="t"/>
            <a:pathLst>
              <a:path extrusionOk="0" h="612648" w="306986">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8"/>
          <p:cNvSpPr/>
          <p:nvPr/>
        </p:nvSpPr>
        <p:spPr>
          <a:xfrm rot="-5400000">
            <a:off x="11908617" y="4923"/>
            <a:ext cx="298552" cy="268215"/>
          </a:xfrm>
          <a:custGeom>
            <a:rect b="b" l="l" r="r" t="t"/>
            <a:pathLst>
              <a:path extrusionOk="0" h="268215" w="298552">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8"/>
          <p:cNvSpPr/>
          <p:nvPr/>
        </p:nvSpPr>
        <p:spPr>
          <a:xfrm>
            <a:off x="346332" y="-10245"/>
            <a:ext cx="169752" cy="84875"/>
          </a:xfrm>
          <a:custGeom>
            <a:rect b="b" l="l" r="r" t="t"/>
            <a:pathLst>
              <a:path extrusionOk="0" h="84875" w="169752">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8"/>
          <p:cNvSpPr/>
          <p:nvPr/>
        </p:nvSpPr>
        <p:spPr>
          <a:xfrm>
            <a:off x="1188872" y="-10245"/>
            <a:ext cx="169752" cy="84875"/>
          </a:xfrm>
          <a:custGeom>
            <a:rect b="b" l="l" r="r" t="t"/>
            <a:pathLst>
              <a:path extrusionOk="0" h="84875" w="169752">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8"/>
          <p:cNvSpPr/>
          <p:nvPr/>
        </p:nvSpPr>
        <p:spPr>
          <a:xfrm>
            <a:off x="2031413" y="-10245"/>
            <a:ext cx="10160587" cy="84875"/>
          </a:xfrm>
          <a:custGeom>
            <a:rect b="b" l="l" r="r" t="t"/>
            <a:pathLst>
              <a:path extrusionOk="0" h="84875" w="10160587">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8"/>
          <p:cNvSpPr/>
          <p:nvPr/>
        </p:nvSpPr>
        <p:spPr>
          <a:xfrm rot="-5400000">
            <a:off x="64427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8"/>
          <p:cNvSpPr/>
          <p:nvPr/>
        </p:nvSpPr>
        <p:spPr>
          <a:xfrm rot="-5400000">
            <a:off x="-148774" y="1103813"/>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8"/>
          <p:cNvSpPr/>
          <p:nvPr/>
        </p:nvSpPr>
        <p:spPr>
          <a:xfrm rot="-5400000">
            <a:off x="13875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8"/>
          <p:cNvSpPr/>
          <p:nvPr/>
        </p:nvSpPr>
        <p:spPr>
          <a:xfrm rot="-5400000">
            <a:off x="22300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8"/>
          <p:cNvSpPr/>
          <p:nvPr/>
        </p:nvSpPr>
        <p:spPr>
          <a:xfrm rot="-5400000">
            <a:off x="307261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8"/>
          <p:cNvSpPr/>
          <p:nvPr/>
        </p:nvSpPr>
        <p:spPr>
          <a:xfrm rot="-5400000">
            <a:off x="391515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8"/>
          <p:cNvSpPr/>
          <p:nvPr/>
        </p:nvSpPr>
        <p:spPr>
          <a:xfrm rot="-5400000">
            <a:off x="47576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8"/>
          <p:cNvSpPr/>
          <p:nvPr/>
        </p:nvSpPr>
        <p:spPr>
          <a:xfrm rot="-5400000">
            <a:off x="56002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8"/>
          <p:cNvSpPr/>
          <p:nvPr/>
        </p:nvSpPr>
        <p:spPr>
          <a:xfrm rot="-5400000">
            <a:off x="812785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8"/>
          <p:cNvSpPr/>
          <p:nvPr/>
        </p:nvSpPr>
        <p:spPr>
          <a:xfrm rot="-5400000">
            <a:off x="728531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8"/>
          <p:cNvSpPr/>
          <p:nvPr/>
        </p:nvSpPr>
        <p:spPr>
          <a:xfrm rot="-5400000">
            <a:off x="981293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8"/>
          <p:cNvSpPr/>
          <p:nvPr/>
        </p:nvSpPr>
        <p:spPr>
          <a:xfrm rot="-5400000">
            <a:off x="89703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8"/>
          <p:cNvSpPr/>
          <p:nvPr/>
        </p:nvSpPr>
        <p:spPr>
          <a:xfrm rot="-5400000">
            <a:off x="11498011"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8"/>
          <p:cNvSpPr/>
          <p:nvPr/>
        </p:nvSpPr>
        <p:spPr>
          <a:xfrm rot="-5400000">
            <a:off x="1065547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8"/>
          <p:cNvSpPr/>
          <p:nvPr/>
        </p:nvSpPr>
        <p:spPr>
          <a:xfrm rot="-5400000">
            <a:off x="544992" y="95503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8"/>
          <p:cNvSpPr/>
          <p:nvPr/>
        </p:nvSpPr>
        <p:spPr>
          <a:xfrm>
            <a:off x="66645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8"/>
          <p:cNvSpPr/>
          <p:nvPr/>
        </p:nvSpPr>
        <p:spPr>
          <a:xfrm>
            <a:off x="7667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8"/>
          <p:cNvSpPr/>
          <p:nvPr/>
        </p:nvSpPr>
        <p:spPr>
          <a:xfrm>
            <a:off x="16092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8"/>
          <p:cNvSpPr/>
          <p:nvPr/>
        </p:nvSpPr>
        <p:spPr>
          <a:xfrm>
            <a:off x="24518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8"/>
          <p:cNvSpPr/>
          <p:nvPr/>
        </p:nvSpPr>
        <p:spPr>
          <a:xfrm>
            <a:off x="329435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8"/>
          <p:cNvSpPr/>
          <p:nvPr/>
        </p:nvSpPr>
        <p:spPr>
          <a:xfrm>
            <a:off x="413689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8"/>
          <p:cNvSpPr/>
          <p:nvPr/>
        </p:nvSpPr>
        <p:spPr>
          <a:xfrm>
            <a:off x="49794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8"/>
          <p:cNvSpPr/>
          <p:nvPr/>
        </p:nvSpPr>
        <p:spPr>
          <a:xfrm>
            <a:off x="58219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8"/>
          <p:cNvSpPr/>
          <p:nvPr/>
        </p:nvSpPr>
        <p:spPr>
          <a:xfrm>
            <a:off x="834959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8"/>
          <p:cNvSpPr/>
          <p:nvPr/>
        </p:nvSpPr>
        <p:spPr>
          <a:xfrm>
            <a:off x="750705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8"/>
          <p:cNvSpPr/>
          <p:nvPr/>
        </p:nvSpPr>
        <p:spPr>
          <a:xfrm>
            <a:off x="1003467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8"/>
          <p:cNvSpPr/>
          <p:nvPr/>
        </p:nvSpPr>
        <p:spPr>
          <a:xfrm>
            <a:off x="919213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8"/>
          <p:cNvSpPr/>
          <p:nvPr/>
        </p:nvSpPr>
        <p:spPr>
          <a:xfrm>
            <a:off x="11719750"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8"/>
          <p:cNvSpPr/>
          <p:nvPr/>
        </p:nvSpPr>
        <p:spPr>
          <a:xfrm>
            <a:off x="10877211" y="117719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8"/>
          <p:cNvSpPr/>
          <p:nvPr/>
        </p:nvSpPr>
        <p:spPr>
          <a:xfrm rot="-5400000">
            <a:off x="60211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8"/>
          <p:cNvSpPr/>
          <p:nvPr/>
        </p:nvSpPr>
        <p:spPr>
          <a:xfrm rot="-5400000">
            <a:off x="9659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8"/>
          <p:cNvSpPr/>
          <p:nvPr/>
        </p:nvSpPr>
        <p:spPr>
          <a:xfrm rot="-5400000">
            <a:off x="18084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8"/>
          <p:cNvSpPr/>
          <p:nvPr/>
        </p:nvSpPr>
        <p:spPr>
          <a:xfrm rot="-5400000">
            <a:off x="265102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8"/>
          <p:cNvSpPr/>
          <p:nvPr/>
        </p:nvSpPr>
        <p:spPr>
          <a:xfrm rot="-5400000">
            <a:off x="349356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8"/>
          <p:cNvSpPr/>
          <p:nvPr/>
        </p:nvSpPr>
        <p:spPr>
          <a:xfrm rot="-5400000">
            <a:off x="43361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8"/>
          <p:cNvSpPr/>
          <p:nvPr/>
        </p:nvSpPr>
        <p:spPr>
          <a:xfrm rot="-5400000">
            <a:off x="51786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8"/>
          <p:cNvSpPr/>
          <p:nvPr/>
        </p:nvSpPr>
        <p:spPr>
          <a:xfrm rot="-5400000">
            <a:off x="770626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8"/>
          <p:cNvSpPr/>
          <p:nvPr/>
        </p:nvSpPr>
        <p:spPr>
          <a:xfrm rot="-5400000">
            <a:off x="686372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8"/>
          <p:cNvSpPr/>
          <p:nvPr/>
        </p:nvSpPr>
        <p:spPr>
          <a:xfrm rot="-5400000">
            <a:off x="939134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8"/>
          <p:cNvSpPr/>
          <p:nvPr/>
        </p:nvSpPr>
        <p:spPr>
          <a:xfrm rot="-5400000">
            <a:off x="85488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8"/>
          <p:cNvSpPr/>
          <p:nvPr/>
        </p:nvSpPr>
        <p:spPr>
          <a:xfrm rot="-5400000">
            <a:off x="11076421"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8"/>
          <p:cNvSpPr/>
          <p:nvPr/>
        </p:nvSpPr>
        <p:spPr>
          <a:xfrm rot="-5400000">
            <a:off x="1023388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8"/>
          <p:cNvSpPr/>
          <p:nvPr/>
        </p:nvSpPr>
        <p:spPr>
          <a:xfrm rot="-5400000">
            <a:off x="123402" y="1375727"/>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8"/>
          <p:cNvSpPr/>
          <p:nvPr/>
        </p:nvSpPr>
        <p:spPr>
          <a:xfrm rot="-5400000">
            <a:off x="11760002" y="1531078"/>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8"/>
          <p:cNvSpPr/>
          <p:nvPr/>
        </p:nvSpPr>
        <p:spPr>
          <a:xfrm>
            <a:off x="70866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8"/>
          <p:cNvSpPr/>
          <p:nvPr/>
        </p:nvSpPr>
        <p:spPr>
          <a:xfrm>
            <a:off x="3463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8"/>
          <p:cNvSpPr/>
          <p:nvPr/>
        </p:nvSpPr>
        <p:spPr>
          <a:xfrm>
            <a:off x="11888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8"/>
          <p:cNvSpPr/>
          <p:nvPr/>
        </p:nvSpPr>
        <p:spPr>
          <a:xfrm>
            <a:off x="20314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8"/>
          <p:cNvSpPr/>
          <p:nvPr/>
        </p:nvSpPr>
        <p:spPr>
          <a:xfrm>
            <a:off x="28739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8"/>
          <p:cNvSpPr/>
          <p:nvPr/>
        </p:nvSpPr>
        <p:spPr>
          <a:xfrm>
            <a:off x="371649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8"/>
          <p:cNvSpPr/>
          <p:nvPr/>
        </p:nvSpPr>
        <p:spPr>
          <a:xfrm>
            <a:off x="45590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8"/>
          <p:cNvSpPr/>
          <p:nvPr/>
        </p:nvSpPr>
        <p:spPr>
          <a:xfrm>
            <a:off x="54015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8"/>
          <p:cNvSpPr/>
          <p:nvPr/>
        </p:nvSpPr>
        <p:spPr>
          <a:xfrm>
            <a:off x="62441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8"/>
          <p:cNvSpPr/>
          <p:nvPr/>
        </p:nvSpPr>
        <p:spPr>
          <a:xfrm>
            <a:off x="877173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8"/>
          <p:cNvSpPr/>
          <p:nvPr/>
        </p:nvSpPr>
        <p:spPr>
          <a:xfrm>
            <a:off x="792919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8"/>
          <p:cNvSpPr/>
          <p:nvPr/>
        </p:nvSpPr>
        <p:spPr>
          <a:xfrm>
            <a:off x="1045681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8"/>
          <p:cNvSpPr/>
          <p:nvPr/>
        </p:nvSpPr>
        <p:spPr>
          <a:xfrm>
            <a:off x="961427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8"/>
          <p:cNvSpPr/>
          <p:nvPr/>
        </p:nvSpPr>
        <p:spPr>
          <a:xfrm>
            <a:off x="11299353" y="159651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8"/>
          <p:cNvSpPr/>
          <p:nvPr/>
        </p:nvSpPr>
        <p:spPr>
          <a:xfrm rot="-5400000">
            <a:off x="64427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8"/>
          <p:cNvSpPr/>
          <p:nvPr/>
        </p:nvSpPr>
        <p:spPr>
          <a:xfrm rot="-5400000">
            <a:off x="-148774" y="1946410"/>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8"/>
          <p:cNvSpPr/>
          <p:nvPr/>
        </p:nvSpPr>
        <p:spPr>
          <a:xfrm rot="-5400000">
            <a:off x="13875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8"/>
          <p:cNvSpPr/>
          <p:nvPr/>
        </p:nvSpPr>
        <p:spPr>
          <a:xfrm rot="-5400000">
            <a:off x="22300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8"/>
          <p:cNvSpPr/>
          <p:nvPr/>
        </p:nvSpPr>
        <p:spPr>
          <a:xfrm rot="-5400000">
            <a:off x="307261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8"/>
          <p:cNvSpPr/>
          <p:nvPr/>
        </p:nvSpPr>
        <p:spPr>
          <a:xfrm rot="-5400000">
            <a:off x="391515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8"/>
          <p:cNvSpPr/>
          <p:nvPr/>
        </p:nvSpPr>
        <p:spPr>
          <a:xfrm rot="-5400000">
            <a:off x="47576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8"/>
          <p:cNvSpPr/>
          <p:nvPr/>
        </p:nvSpPr>
        <p:spPr>
          <a:xfrm rot="-5400000">
            <a:off x="56002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8"/>
          <p:cNvSpPr/>
          <p:nvPr/>
        </p:nvSpPr>
        <p:spPr>
          <a:xfrm rot="-5400000">
            <a:off x="812785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8"/>
          <p:cNvSpPr/>
          <p:nvPr/>
        </p:nvSpPr>
        <p:spPr>
          <a:xfrm rot="-5400000">
            <a:off x="728531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8"/>
          <p:cNvSpPr/>
          <p:nvPr/>
        </p:nvSpPr>
        <p:spPr>
          <a:xfrm rot="-5400000">
            <a:off x="981293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8"/>
          <p:cNvSpPr/>
          <p:nvPr/>
        </p:nvSpPr>
        <p:spPr>
          <a:xfrm rot="-5400000">
            <a:off x="89703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8"/>
          <p:cNvSpPr/>
          <p:nvPr/>
        </p:nvSpPr>
        <p:spPr>
          <a:xfrm rot="-5400000">
            <a:off x="11498011"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8"/>
          <p:cNvSpPr/>
          <p:nvPr/>
        </p:nvSpPr>
        <p:spPr>
          <a:xfrm rot="-5400000">
            <a:off x="1065547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8"/>
          <p:cNvSpPr/>
          <p:nvPr/>
        </p:nvSpPr>
        <p:spPr>
          <a:xfrm rot="-5400000">
            <a:off x="544992" y="1797636"/>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8"/>
          <p:cNvSpPr/>
          <p:nvPr/>
        </p:nvSpPr>
        <p:spPr>
          <a:xfrm>
            <a:off x="66645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8"/>
          <p:cNvSpPr/>
          <p:nvPr/>
        </p:nvSpPr>
        <p:spPr>
          <a:xfrm>
            <a:off x="7667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8"/>
          <p:cNvSpPr/>
          <p:nvPr/>
        </p:nvSpPr>
        <p:spPr>
          <a:xfrm>
            <a:off x="16092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8"/>
          <p:cNvSpPr/>
          <p:nvPr/>
        </p:nvSpPr>
        <p:spPr>
          <a:xfrm>
            <a:off x="24518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8"/>
          <p:cNvSpPr/>
          <p:nvPr/>
        </p:nvSpPr>
        <p:spPr>
          <a:xfrm>
            <a:off x="329435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8"/>
          <p:cNvSpPr/>
          <p:nvPr/>
        </p:nvSpPr>
        <p:spPr>
          <a:xfrm>
            <a:off x="413689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8"/>
          <p:cNvSpPr/>
          <p:nvPr/>
        </p:nvSpPr>
        <p:spPr>
          <a:xfrm>
            <a:off x="49794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8"/>
          <p:cNvSpPr/>
          <p:nvPr/>
        </p:nvSpPr>
        <p:spPr>
          <a:xfrm>
            <a:off x="58219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8"/>
          <p:cNvSpPr/>
          <p:nvPr/>
        </p:nvSpPr>
        <p:spPr>
          <a:xfrm>
            <a:off x="834959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8"/>
          <p:cNvSpPr/>
          <p:nvPr/>
        </p:nvSpPr>
        <p:spPr>
          <a:xfrm>
            <a:off x="750705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8"/>
          <p:cNvSpPr/>
          <p:nvPr/>
        </p:nvSpPr>
        <p:spPr>
          <a:xfrm>
            <a:off x="1003467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8"/>
          <p:cNvSpPr/>
          <p:nvPr/>
        </p:nvSpPr>
        <p:spPr>
          <a:xfrm>
            <a:off x="919213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8"/>
          <p:cNvSpPr/>
          <p:nvPr/>
        </p:nvSpPr>
        <p:spPr>
          <a:xfrm>
            <a:off x="11719750"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8"/>
          <p:cNvSpPr/>
          <p:nvPr/>
        </p:nvSpPr>
        <p:spPr>
          <a:xfrm>
            <a:off x="10877211" y="2019794"/>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rot="-5400000">
            <a:off x="60211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8"/>
          <p:cNvSpPr/>
          <p:nvPr/>
        </p:nvSpPr>
        <p:spPr>
          <a:xfrm rot="-5400000">
            <a:off x="9659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8"/>
          <p:cNvSpPr/>
          <p:nvPr/>
        </p:nvSpPr>
        <p:spPr>
          <a:xfrm rot="-5400000">
            <a:off x="18084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8"/>
          <p:cNvSpPr/>
          <p:nvPr/>
        </p:nvSpPr>
        <p:spPr>
          <a:xfrm rot="-5400000">
            <a:off x="265102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8"/>
          <p:cNvSpPr/>
          <p:nvPr/>
        </p:nvSpPr>
        <p:spPr>
          <a:xfrm rot="-5400000">
            <a:off x="349356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8"/>
          <p:cNvSpPr/>
          <p:nvPr/>
        </p:nvSpPr>
        <p:spPr>
          <a:xfrm rot="-5400000">
            <a:off x="43361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8"/>
          <p:cNvSpPr/>
          <p:nvPr/>
        </p:nvSpPr>
        <p:spPr>
          <a:xfrm rot="-5400000">
            <a:off x="51786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8"/>
          <p:cNvSpPr/>
          <p:nvPr/>
        </p:nvSpPr>
        <p:spPr>
          <a:xfrm rot="-5400000">
            <a:off x="770626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8"/>
          <p:cNvSpPr/>
          <p:nvPr/>
        </p:nvSpPr>
        <p:spPr>
          <a:xfrm rot="-5400000">
            <a:off x="686372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8"/>
          <p:cNvSpPr/>
          <p:nvPr/>
        </p:nvSpPr>
        <p:spPr>
          <a:xfrm rot="-5400000">
            <a:off x="939134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8"/>
          <p:cNvSpPr/>
          <p:nvPr/>
        </p:nvSpPr>
        <p:spPr>
          <a:xfrm rot="-5400000">
            <a:off x="85488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8"/>
          <p:cNvSpPr/>
          <p:nvPr/>
        </p:nvSpPr>
        <p:spPr>
          <a:xfrm rot="-5400000">
            <a:off x="11076421"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8"/>
          <p:cNvSpPr/>
          <p:nvPr/>
        </p:nvSpPr>
        <p:spPr>
          <a:xfrm rot="-5400000">
            <a:off x="1023388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8"/>
          <p:cNvSpPr/>
          <p:nvPr/>
        </p:nvSpPr>
        <p:spPr>
          <a:xfrm rot="-5400000">
            <a:off x="123402" y="221832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8"/>
          <p:cNvSpPr/>
          <p:nvPr/>
        </p:nvSpPr>
        <p:spPr>
          <a:xfrm rot="-5400000">
            <a:off x="11760003" y="2373673"/>
            <a:ext cx="595780" cy="268215"/>
          </a:xfrm>
          <a:custGeom>
            <a:rect b="b" l="l" r="r" t="t"/>
            <a:pathLst>
              <a:path extrusionOk="0" h="268215" w="595780">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8"/>
          <p:cNvSpPr/>
          <p:nvPr/>
        </p:nvSpPr>
        <p:spPr>
          <a:xfrm>
            <a:off x="70866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8"/>
          <p:cNvSpPr/>
          <p:nvPr/>
        </p:nvSpPr>
        <p:spPr>
          <a:xfrm>
            <a:off x="3463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8"/>
          <p:cNvSpPr/>
          <p:nvPr/>
        </p:nvSpPr>
        <p:spPr>
          <a:xfrm>
            <a:off x="11888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8"/>
          <p:cNvSpPr/>
          <p:nvPr/>
        </p:nvSpPr>
        <p:spPr>
          <a:xfrm>
            <a:off x="20314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8"/>
          <p:cNvSpPr/>
          <p:nvPr/>
        </p:nvSpPr>
        <p:spPr>
          <a:xfrm>
            <a:off x="28739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8"/>
          <p:cNvSpPr/>
          <p:nvPr/>
        </p:nvSpPr>
        <p:spPr>
          <a:xfrm>
            <a:off x="371649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8"/>
          <p:cNvSpPr/>
          <p:nvPr/>
        </p:nvSpPr>
        <p:spPr>
          <a:xfrm>
            <a:off x="45590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8"/>
          <p:cNvSpPr/>
          <p:nvPr/>
        </p:nvSpPr>
        <p:spPr>
          <a:xfrm>
            <a:off x="54015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8"/>
          <p:cNvSpPr/>
          <p:nvPr/>
        </p:nvSpPr>
        <p:spPr>
          <a:xfrm>
            <a:off x="62441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8"/>
          <p:cNvSpPr/>
          <p:nvPr/>
        </p:nvSpPr>
        <p:spPr>
          <a:xfrm>
            <a:off x="877173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8"/>
          <p:cNvSpPr/>
          <p:nvPr/>
        </p:nvSpPr>
        <p:spPr>
          <a:xfrm>
            <a:off x="792919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8"/>
          <p:cNvSpPr/>
          <p:nvPr/>
        </p:nvSpPr>
        <p:spPr>
          <a:xfrm>
            <a:off x="1045681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8"/>
          <p:cNvSpPr/>
          <p:nvPr/>
        </p:nvSpPr>
        <p:spPr>
          <a:xfrm>
            <a:off x="961427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11299353" y="243911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rot="-5400000">
            <a:off x="64427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rot="-5400000">
            <a:off x="-148774" y="2795083"/>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rot="-5400000">
            <a:off x="13875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8"/>
          <p:cNvSpPr/>
          <p:nvPr/>
        </p:nvSpPr>
        <p:spPr>
          <a:xfrm rot="-5400000">
            <a:off x="22300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8"/>
          <p:cNvSpPr/>
          <p:nvPr/>
        </p:nvSpPr>
        <p:spPr>
          <a:xfrm rot="-5400000">
            <a:off x="307261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rot="-5400000">
            <a:off x="391515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rot="-5400000">
            <a:off x="47576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rot="-5400000">
            <a:off x="56002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8"/>
          <p:cNvSpPr/>
          <p:nvPr/>
        </p:nvSpPr>
        <p:spPr>
          <a:xfrm rot="-5400000">
            <a:off x="812785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8"/>
          <p:cNvSpPr/>
          <p:nvPr/>
        </p:nvSpPr>
        <p:spPr>
          <a:xfrm rot="-5400000">
            <a:off x="728531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8"/>
          <p:cNvSpPr/>
          <p:nvPr/>
        </p:nvSpPr>
        <p:spPr>
          <a:xfrm rot="-5400000">
            <a:off x="981293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8"/>
          <p:cNvSpPr/>
          <p:nvPr/>
        </p:nvSpPr>
        <p:spPr>
          <a:xfrm rot="-5400000">
            <a:off x="89703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8"/>
          <p:cNvSpPr/>
          <p:nvPr/>
        </p:nvSpPr>
        <p:spPr>
          <a:xfrm rot="-5400000">
            <a:off x="11498011"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8"/>
          <p:cNvSpPr/>
          <p:nvPr/>
        </p:nvSpPr>
        <p:spPr>
          <a:xfrm rot="-5400000">
            <a:off x="1065547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8"/>
          <p:cNvSpPr/>
          <p:nvPr/>
        </p:nvSpPr>
        <p:spPr>
          <a:xfrm rot="-5400000">
            <a:off x="544992" y="264630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8"/>
          <p:cNvSpPr/>
          <p:nvPr/>
        </p:nvSpPr>
        <p:spPr>
          <a:xfrm>
            <a:off x="66645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8"/>
          <p:cNvSpPr/>
          <p:nvPr/>
        </p:nvSpPr>
        <p:spPr>
          <a:xfrm>
            <a:off x="7667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8"/>
          <p:cNvSpPr/>
          <p:nvPr/>
        </p:nvSpPr>
        <p:spPr>
          <a:xfrm>
            <a:off x="16092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8"/>
          <p:cNvSpPr/>
          <p:nvPr/>
        </p:nvSpPr>
        <p:spPr>
          <a:xfrm>
            <a:off x="24518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8"/>
          <p:cNvSpPr/>
          <p:nvPr/>
        </p:nvSpPr>
        <p:spPr>
          <a:xfrm>
            <a:off x="329435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8"/>
          <p:cNvSpPr/>
          <p:nvPr/>
        </p:nvSpPr>
        <p:spPr>
          <a:xfrm>
            <a:off x="413689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8"/>
          <p:cNvSpPr/>
          <p:nvPr/>
        </p:nvSpPr>
        <p:spPr>
          <a:xfrm>
            <a:off x="49794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8"/>
          <p:cNvSpPr/>
          <p:nvPr/>
        </p:nvSpPr>
        <p:spPr>
          <a:xfrm>
            <a:off x="58219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8"/>
          <p:cNvSpPr/>
          <p:nvPr/>
        </p:nvSpPr>
        <p:spPr>
          <a:xfrm>
            <a:off x="834959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8"/>
          <p:cNvSpPr/>
          <p:nvPr/>
        </p:nvSpPr>
        <p:spPr>
          <a:xfrm>
            <a:off x="750705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8"/>
          <p:cNvSpPr/>
          <p:nvPr/>
        </p:nvSpPr>
        <p:spPr>
          <a:xfrm>
            <a:off x="1003467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8"/>
          <p:cNvSpPr/>
          <p:nvPr/>
        </p:nvSpPr>
        <p:spPr>
          <a:xfrm>
            <a:off x="919213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8"/>
          <p:cNvSpPr/>
          <p:nvPr/>
        </p:nvSpPr>
        <p:spPr>
          <a:xfrm>
            <a:off x="11719750"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8"/>
          <p:cNvSpPr/>
          <p:nvPr/>
        </p:nvSpPr>
        <p:spPr>
          <a:xfrm>
            <a:off x="10877211" y="2868467"/>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8"/>
          <p:cNvSpPr/>
          <p:nvPr/>
        </p:nvSpPr>
        <p:spPr>
          <a:xfrm rot="-5400000">
            <a:off x="60211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8"/>
          <p:cNvSpPr/>
          <p:nvPr/>
        </p:nvSpPr>
        <p:spPr>
          <a:xfrm rot="-5400000">
            <a:off x="9659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8"/>
          <p:cNvSpPr/>
          <p:nvPr/>
        </p:nvSpPr>
        <p:spPr>
          <a:xfrm rot="-5400000">
            <a:off x="18084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8"/>
          <p:cNvSpPr/>
          <p:nvPr/>
        </p:nvSpPr>
        <p:spPr>
          <a:xfrm rot="-5400000">
            <a:off x="265102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8"/>
          <p:cNvSpPr/>
          <p:nvPr/>
        </p:nvSpPr>
        <p:spPr>
          <a:xfrm rot="-5400000">
            <a:off x="349356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8"/>
          <p:cNvSpPr/>
          <p:nvPr/>
        </p:nvSpPr>
        <p:spPr>
          <a:xfrm rot="-5400000">
            <a:off x="43361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8"/>
          <p:cNvSpPr/>
          <p:nvPr/>
        </p:nvSpPr>
        <p:spPr>
          <a:xfrm rot="-5400000">
            <a:off x="51786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8"/>
          <p:cNvSpPr/>
          <p:nvPr/>
        </p:nvSpPr>
        <p:spPr>
          <a:xfrm rot="-5400000">
            <a:off x="770626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8"/>
          <p:cNvSpPr/>
          <p:nvPr/>
        </p:nvSpPr>
        <p:spPr>
          <a:xfrm rot="-5400000">
            <a:off x="686372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8"/>
          <p:cNvSpPr/>
          <p:nvPr/>
        </p:nvSpPr>
        <p:spPr>
          <a:xfrm rot="-5400000">
            <a:off x="939134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8"/>
          <p:cNvSpPr/>
          <p:nvPr/>
        </p:nvSpPr>
        <p:spPr>
          <a:xfrm rot="-5400000">
            <a:off x="85488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8"/>
          <p:cNvSpPr/>
          <p:nvPr/>
        </p:nvSpPr>
        <p:spPr>
          <a:xfrm rot="-5400000">
            <a:off x="11076421"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8"/>
          <p:cNvSpPr/>
          <p:nvPr/>
        </p:nvSpPr>
        <p:spPr>
          <a:xfrm rot="-5400000">
            <a:off x="1023388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8"/>
          <p:cNvSpPr/>
          <p:nvPr/>
        </p:nvSpPr>
        <p:spPr>
          <a:xfrm rot="-5400000">
            <a:off x="123402" y="3068579"/>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8"/>
          <p:cNvSpPr/>
          <p:nvPr/>
        </p:nvSpPr>
        <p:spPr>
          <a:xfrm rot="-5400000">
            <a:off x="11760002" y="3223930"/>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8"/>
          <p:cNvSpPr/>
          <p:nvPr/>
        </p:nvSpPr>
        <p:spPr>
          <a:xfrm>
            <a:off x="70866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8"/>
          <p:cNvSpPr/>
          <p:nvPr/>
        </p:nvSpPr>
        <p:spPr>
          <a:xfrm>
            <a:off x="3463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8"/>
          <p:cNvSpPr/>
          <p:nvPr/>
        </p:nvSpPr>
        <p:spPr>
          <a:xfrm>
            <a:off x="11888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8"/>
          <p:cNvSpPr/>
          <p:nvPr/>
        </p:nvSpPr>
        <p:spPr>
          <a:xfrm>
            <a:off x="20314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8"/>
          <p:cNvSpPr/>
          <p:nvPr/>
        </p:nvSpPr>
        <p:spPr>
          <a:xfrm>
            <a:off x="28739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8"/>
          <p:cNvSpPr/>
          <p:nvPr/>
        </p:nvSpPr>
        <p:spPr>
          <a:xfrm>
            <a:off x="371649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8"/>
          <p:cNvSpPr/>
          <p:nvPr/>
        </p:nvSpPr>
        <p:spPr>
          <a:xfrm>
            <a:off x="45590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8"/>
          <p:cNvSpPr/>
          <p:nvPr/>
        </p:nvSpPr>
        <p:spPr>
          <a:xfrm>
            <a:off x="54015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8"/>
          <p:cNvSpPr/>
          <p:nvPr/>
        </p:nvSpPr>
        <p:spPr>
          <a:xfrm>
            <a:off x="62441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8"/>
          <p:cNvSpPr/>
          <p:nvPr/>
        </p:nvSpPr>
        <p:spPr>
          <a:xfrm>
            <a:off x="877173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8"/>
          <p:cNvSpPr/>
          <p:nvPr/>
        </p:nvSpPr>
        <p:spPr>
          <a:xfrm>
            <a:off x="792919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8"/>
          <p:cNvSpPr/>
          <p:nvPr/>
        </p:nvSpPr>
        <p:spPr>
          <a:xfrm>
            <a:off x="1045681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8"/>
          <p:cNvSpPr/>
          <p:nvPr/>
        </p:nvSpPr>
        <p:spPr>
          <a:xfrm>
            <a:off x="961427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8"/>
          <p:cNvSpPr/>
          <p:nvPr/>
        </p:nvSpPr>
        <p:spPr>
          <a:xfrm>
            <a:off x="11299353" y="328936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8"/>
          <p:cNvSpPr/>
          <p:nvPr/>
        </p:nvSpPr>
        <p:spPr>
          <a:xfrm rot="-5400000">
            <a:off x="64427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8"/>
          <p:cNvSpPr/>
          <p:nvPr/>
        </p:nvSpPr>
        <p:spPr>
          <a:xfrm rot="-5400000">
            <a:off x="-148774" y="3639262"/>
            <a:ext cx="612648" cy="315100"/>
          </a:xfrm>
          <a:custGeom>
            <a:rect b="b" l="l" r="r" t="t"/>
            <a:pathLst>
              <a:path extrusionOk="0" h="315100" w="612648">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8"/>
          <p:cNvSpPr/>
          <p:nvPr/>
        </p:nvSpPr>
        <p:spPr>
          <a:xfrm rot="-5400000">
            <a:off x="13875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8"/>
          <p:cNvSpPr/>
          <p:nvPr/>
        </p:nvSpPr>
        <p:spPr>
          <a:xfrm rot="-5400000">
            <a:off x="22300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8"/>
          <p:cNvSpPr/>
          <p:nvPr/>
        </p:nvSpPr>
        <p:spPr>
          <a:xfrm rot="-5400000">
            <a:off x="307261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8"/>
          <p:cNvSpPr/>
          <p:nvPr/>
        </p:nvSpPr>
        <p:spPr>
          <a:xfrm rot="-5400000">
            <a:off x="391515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8"/>
          <p:cNvSpPr/>
          <p:nvPr/>
        </p:nvSpPr>
        <p:spPr>
          <a:xfrm rot="-5400000">
            <a:off x="47576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8"/>
          <p:cNvSpPr/>
          <p:nvPr/>
        </p:nvSpPr>
        <p:spPr>
          <a:xfrm rot="-5400000">
            <a:off x="56002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8"/>
          <p:cNvSpPr/>
          <p:nvPr/>
        </p:nvSpPr>
        <p:spPr>
          <a:xfrm rot="-5400000">
            <a:off x="812785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8"/>
          <p:cNvSpPr/>
          <p:nvPr/>
        </p:nvSpPr>
        <p:spPr>
          <a:xfrm rot="-5400000">
            <a:off x="728531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8"/>
          <p:cNvSpPr/>
          <p:nvPr/>
        </p:nvSpPr>
        <p:spPr>
          <a:xfrm rot="-5400000">
            <a:off x="981293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8"/>
          <p:cNvSpPr/>
          <p:nvPr/>
        </p:nvSpPr>
        <p:spPr>
          <a:xfrm rot="-5400000">
            <a:off x="89703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8"/>
          <p:cNvSpPr/>
          <p:nvPr/>
        </p:nvSpPr>
        <p:spPr>
          <a:xfrm rot="-5400000">
            <a:off x="11498011"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8"/>
          <p:cNvSpPr/>
          <p:nvPr/>
        </p:nvSpPr>
        <p:spPr>
          <a:xfrm rot="-5400000">
            <a:off x="1065547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8"/>
          <p:cNvSpPr/>
          <p:nvPr/>
        </p:nvSpPr>
        <p:spPr>
          <a:xfrm rot="-5400000">
            <a:off x="544992" y="3490488"/>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8"/>
          <p:cNvSpPr/>
          <p:nvPr/>
        </p:nvSpPr>
        <p:spPr>
          <a:xfrm>
            <a:off x="66645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8"/>
          <p:cNvSpPr/>
          <p:nvPr/>
        </p:nvSpPr>
        <p:spPr>
          <a:xfrm>
            <a:off x="7667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8"/>
          <p:cNvSpPr/>
          <p:nvPr/>
        </p:nvSpPr>
        <p:spPr>
          <a:xfrm>
            <a:off x="16092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8"/>
          <p:cNvSpPr/>
          <p:nvPr/>
        </p:nvSpPr>
        <p:spPr>
          <a:xfrm>
            <a:off x="24518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8"/>
          <p:cNvSpPr/>
          <p:nvPr/>
        </p:nvSpPr>
        <p:spPr>
          <a:xfrm>
            <a:off x="329435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8"/>
          <p:cNvSpPr/>
          <p:nvPr/>
        </p:nvSpPr>
        <p:spPr>
          <a:xfrm>
            <a:off x="413689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8"/>
          <p:cNvSpPr/>
          <p:nvPr/>
        </p:nvSpPr>
        <p:spPr>
          <a:xfrm>
            <a:off x="49794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8"/>
          <p:cNvSpPr/>
          <p:nvPr/>
        </p:nvSpPr>
        <p:spPr>
          <a:xfrm>
            <a:off x="58219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8"/>
          <p:cNvSpPr/>
          <p:nvPr/>
        </p:nvSpPr>
        <p:spPr>
          <a:xfrm>
            <a:off x="834959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8"/>
          <p:cNvSpPr/>
          <p:nvPr/>
        </p:nvSpPr>
        <p:spPr>
          <a:xfrm>
            <a:off x="750705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8"/>
          <p:cNvSpPr/>
          <p:nvPr/>
        </p:nvSpPr>
        <p:spPr>
          <a:xfrm>
            <a:off x="1003467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8"/>
          <p:cNvSpPr/>
          <p:nvPr/>
        </p:nvSpPr>
        <p:spPr>
          <a:xfrm>
            <a:off x="919213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8"/>
          <p:cNvSpPr/>
          <p:nvPr/>
        </p:nvSpPr>
        <p:spPr>
          <a:xfrm>
            <a:off x="11719750"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8"/>
          <p:cNvSpPr/>
          <p:nvPr/>
        </p:nvSpPr>
        <p:spPr>
          <a:xfrm>
            <a:off x="10877211" y="3712646"/>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8"/>
          <p:cNvSpPr/>
          <p:nvPr/>
        </p:nvSpPr>
        <p:spPr>
          <a:xfrm rot="-5400000">
            <a:off x="60211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8"/>
          <p:cNvSpPr/>
          <p:nvPr/>
        </p:nvSpPr>
        <p:spPr>
          <a:xfrm rot="-5400000">
            <a:off x="9659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8"/>
          <p:cNvSpPr/>
          <p:nvPr/>
        </p:nvSpPr>
        <p:spPr>
          <a:xfrm rot="-5400000">
            <a:off x="18084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8"/>
          <p:cNvSpPr/>
          <p:nvPr/>
        </p:nvSpPr>
        <p:spPr>
          <a:xfrm rot="-5400000">
            <a:off x="265102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8"/>
          <p:cNvSpPr/>
          <p:nvPr/>
        </p:nvSpPr>
        <p:spPr>
          <a:xfrm rot="-5400000">
            <a:off x="349356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8"/>
          <p:cNvSpPr/>
          <p:nvPr/>
        </p:nvSpPr>
        <p:spPr>
          <a:xfrm rot="-5400000">
            <a:off x="43361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8"/>
          <p:cNvSpPr/>
          <p:nvPr/>
        </p:nvSpPr>
        <p:spPr>
          <a:xfrm rot="-5400000">
            <a:off x="51786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8"/>
          <p:cNvSpPr/>
          <p:nvPr/>
        </p:nvSpPr>
        <p:spPr>
          <a:xfrm rot="-5400000">
            <a:off x="770626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8"/>
          <p:cNvSpPr/>
          <p:nvPr/>
        </p:nvSpPr>
        <p:spPr>
          <a:xfrm rot="-5400000">
            <a:off x="686372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8"/>
          <p:cNvSpPr/>
          <p:nvPr/>
        </p:nvSpPr>
        <p:spPr>
          <a:xfrm rot="-5400000">
            <a:off x="939134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8"/>
          <p:cNvSpPr/>
          <p:nvPr/>
        </p:nvSpPr>
        <p:spPr>
          <a:xfrm rot="-5400000">
            <a:off x="85488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8"/>
          <p:cNvSpPr/>
          <p:nvPr/>
        </p:nvSpPr>
        <p:spPr>
          <a:xfrm rot="-5400000">
            <a:off x="11076421"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8"/>
          <p:cNvSpPr/>
          <p:nvPr/>
        </p:nvSpPr>
        <p:spPr>
          <a:xfrm rot="-5400000">
            <a:off x="1023388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8"/>
          <p:cNvSpPr/>
          <p:nvPr/>
        </p:nvSpPr>
        <p:spPr>
          <a:xfrm rot="-5400000">
            <a:off x="123402" y="3914584"/>
            <a:ext cx="612648" cy="612648"/>
          </a:xfrm>
          <a:custGeom>
            <a:rect b="b" l="l" r="r" t="t"/>
            <a:pathLst>
              <a:path extrusionOk="0" h="3699725" w="3699724">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8"/>
          <p:cNvSpPr/>
          <p:nvPr/>
        </p:nvSpPr>
        <p:spPr>
          <a:xfrm rot="-5400000">
            <a:off x="11760002" y="4069935"/>
            <a:ext cx="595781" cy="268215"/>
          </a:xfrm>
          <a:custGeom>
            <a:rect b="b" l="l" r="r" t="t"/>
            <a:pathLst>
              <a:path extrusionOk="0" h="268215" w="595781">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8"/>
          <p:cNvSpPr/>
          <p:nvPr/>
        </p:nvSpPr>
        <p:spPr>
          <a:xfrm>
            <a:off x="70866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8"/>
          <p:cNvSpPr/>
          <p:nvPr/>
        </p:nvSpPr>
        <p:spPr>
          <a:xfrm>
            <a:off x="3463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8"/>
          <p:cNvSpPr/>
          <p:nvPr/>
        </p:nvSpPr>
        <p:spPr>
          <a:xfrm>
            <a:off x="11888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8"/>
          <p:cNvSpPr/>
          <p:nvPr/>
        </p:nvSpPr>
        <p:spPr>
          <a:xfrm>
            <a:off x="20314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8"/>
          <p:cNvSpPr/>
          <p:nvPr/>
        </p:nvSpPr>
        <p:spPr>
          <a:xfrm>
            <a:off x="28739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8"/>
          <p:cNvSpPr/>
          <p:nvPr/>
        </p:nvSpPr>
        <p:spPr>
          <a:xfrm>
            <a:off x="371649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8"/>
          <p:cNvSpPr/>
          <p:nvPr/>
        </p:nvSpPr>
        <p:spPr>
          <a:xfrm>
            <a:off x="45590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8"/>
          <p:cNvSpPr/>
          <p:nvPr/>
        </p:nvSpPr>
        <p:spPr>
          <a:xfrm>
            <a:off x="54015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8"/>
          <p:cNvSpPr/>
          <p:nvPr/>
        </p:nvSpPr>
        <p:spPr>
          <a:xfrm>
            <a:off x="62441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8"/>
          <p:cNvSpPr/>
          <p:nvPr/>
        </p:nvSpPr>
        <p:spPr>
          <a:xfrm>
            <a:off x="877173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8"/>
          <p:cNvSpPr/>
          <p:nvPr/>
        </p:nvSpPr>
        <p:spPr>
          <a:xfrm>
            <a:off x="792919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8"/>
          <p:cNvSpPr/>
          <p:nvPr/>
        </p:nvSpPr>
        <p:spPr>
          <a:xfrm>
            <a:off x="1045681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8"/>
          <p:cNvSpPr/>
          <p:nvPr/>
        </p:nvSpPr>
        <p:spPr>
          <a:xfrm>
            <a:off x="961427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8"/>
          <p:cNvSpPr/>
          <p:nvPr/>
        </p:nvSpPr>
        <p:spPr>
          <a:xfrm>
            <a:off x="11299353" y="4135371"/>
            <a:ext cx="169751" cy="16975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8"/>
          <p:cNvSpPr/>
          <p:nvPr/>
        </p:nvSpPr>
        <p:spPr>
          <a:xfrm rot="-5400000">
            <a:off x="663614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8"/>
          <p:cNvSpPr/>
          <p:nvPr/>
        </p:nvSpPr>
        <p:spPr>
          <a:xfrm rot="-5400000">
            <a:off x="22905" y="4316257"/>
            <a:ext cx="232840" cy="278649"/>
          </a:xfrm>
          <a:custGeom>
            <a:rect b="b" l="l" r="r" t="t"/>
            <a:pathLst>
              <a:path extrusionOk="0" h="278649" w="232840">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8"/>
          <p:cNvSpPr/>
          <p:nvPr/>
        </p:nvSpPr>
        <p:spPr>
          <a:xfrm rot="-5400000">
            <a:off x="158090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8"/>
          <p:cNvSpPr/>
          <p:nvPr/>
        </p:nvSpPr>
        <p:spPr>
          <a:xfrm rot="-5400000">
            <a:off x="242344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8"/>
          <p:cNvSpPr/>
          <p:nvPr/>
        </p:nvSpPr>
        <p:spPr>
          <a:xfrm rot="-5400000">
            <a:off x="326598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8"/>
          <p:cNvSpPr/>
          <p:nvPr/>
        </p:nvSpPr>
        <p:spPr>
          <a:xfrm rot="-5400000">
            <a:off x="4108522" y="4185695"/>
            <a:ext cx="232840" cy="539773"/>
          </a:xfrm>
          <a:custGeom>
            <a:rect b="b" l="l" r="r" t="t"/>
            <a:pathLst>
              <a:path extrusionOk="0" h="539773" w="232840">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8"/>
          <p:cNvSpPr/>
          <p:nvPr/>
        </p:nvSpPr>
        <p:spPr>
          <a:xfrm rot="-5400000">
            <a:off x="495106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8"/>
          <p:cNvSpPr/>
          <p:nvPr/>
        </p:nvSpPr>
        <p:spPr>
          <a:xfrm rot="-5400000">
            <a:off x="579360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8"/>
          <p:cNvSpPr/>
          <p:nvPr/>
        </p:nvSpPr>
        <p:spPr>
          <a:xfrm rot="-5400000">
            <a:off x="832122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8"/>
          <p:cNvSpPr/>
          <p:nvPr/>
        </p:nvSpPr>
        <p:spPr>
          <a:xfrm rot="-5400000">
            <a:off x="7478682" y="4185695"/>
            <a:ext cx="232840" cy="539773"/>
          </a:xfrm>
          <a:custGeom>
            <a:rect b="b" l="l" r="r" t="t"/>
            <a:pathLst>
              <a:path extrusionOk="0" h="539773" w="23284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8"/>
          <p:cNvSpPr/>
          <p:nvPr/>
        </p:nvSpPr>
        <p:spPr>
          <a:xfrm rot="-5400000">
            <a:off x="1000630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8"/>
          <p:cNvSpPr/>
          <p:nvPr/>
        </p:nvSpPr>
        <p:spPr>
          <a:xfrm rot="-5400000">
            <a:off x="916376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8"/>
          <p:cNvSpPr/>
          <p:nvPr/>
        </p:nvSpPr>
        <p:spPr>
          <a:xfrm rot="-5400000">
            <a:off x="11691380"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8"/>
          <p:cNvSpPr/>
          <p:nvPr/>
        </p:nvSpPr>
        <p:spPr>
          <a:xfrm rot="-5400000">
            <a:off x="10848841"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8"/>
          <p:cNvSpPr/>
          <p:nvPr/>
        </p:nvSpPr>
        <p:spPr>
          <a:xfrm rot="-5400000">
            <a:off x="733383" y="4185695"/>
            <a:ext cx="232840" cy="539772"/>
          </a:xfrm>
          <a:custGeom>
            <a:rect b="b" l="l" r="r" t="t"/>
            <a:pathLst>
              <a:path extrusionOk="0" h="539772" w="23284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AB64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8"/>
          <p:cNvSpPr/>
          <p:nvPr/>
        </p:nvSpPr>
        <p:spPr>
          <a:xfrm>
            <a:off x="812619" y="4561319"/>
            <a:ext cx="11030995" cy="10682"/>
          </a:xfrm>
          <a:custGeom>
            <a:rect b="b" l="l" r="r" t="t"/>
            <a:pathLst>
              <a:path extrusionOk="0" h="10682" w="11030995">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8"/>
          <p:cNvSpPr/>
          <p:nvPr/>
        </p:nvSpPr>
        <p:spPr>
          <a:xfrm>
            <a:off x="712049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8"/>
          <p:cNvSpPr/>
          <p:nvPr/>
        </p:nvSpPr>
        <p:spPr>
          <a:xfrm>
            <a:off x="37745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8"/>
          <p:cNvSpPr/>
          <p:nvPr/>
        </p:nvSpPr>
        <p:spPr>
          <a:xfrm>
            <a:off x="122033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8"/>
          <p:cNvSpPr/>
          <p:nvPr/>
        </p:nvSpPr>
        <p:spPr>
          <a:xfrm>
            <a:off x="206321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8"/>
          <p:cNvSpPr/>
          <p:nvPr/>
        </p:nvSpPr>
        <p:spPr>
          <a:xfrm>
            <a:off x="290609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8"/>
          <p:cNvSpPr/>
          <p:nvPr/>
        </p:nvSpPr>
        <p:spPr>
          <a:xfrm>
            <a:off x="374897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8"/>
          <p:cNvSpPr/>
          <p:nvPr/>
        </p:nvSpPr>
        <p:spPr>
          <a:xfrm>
            <a:off x="459185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8"/>
          <p:cNvSpPr/>
          <p:nvPr/>
        </p:nvSpPr>
        <p:spPr>
          <a:xfrm>
            <a:off x="543473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8"/>
          <p:cNvSpPr/>
          <p:nvPr/>
        </p:nvSpPr>
        <p:spPr>
          <a:xfrm>
            <a:off x="627761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8"/>
          <p:cNvSpPr/>
          <p:nvPr/>
        </p:nvSpPr>
        <p:spPr>
          <a:xfrm>
            <a:off x="880625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8"/>
          <p:cNvSpPr/>
          <p:nvPr/>
        </p:nvSpPr>
        <p:spPr>
          <a:xfrm>
            <a:off x="796337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8"/>
          <p:cNvSpPr/>
          <p:nvPr/>
        </p:nvSpPr>
        <p:spPr>
          <a:xfrm>
            <a:off x="1049201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8"/>
          <p:cNvSpPr/>
          <p:nvPr/>
        </p:nvSpPr>
        <p:spPr>
          <a:xfrm>
            <a:off x="964913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8"/>
          <p:cNvSpPr/>
          <p:nvPr/>
        </p:nvSpPr>
        <p:spPr>
          <a:xfrm>
            <a:off x="11334899" y="365858"/>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8"/>
          <p:cNvSpPr/>
          <p:nvPr/>
        </p:nvSpPr>
        <p:spPr>
          <a:xfrm>
            <a:off x="712049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8"/>
          <p:cNvSpPr/>
          <p:nvPr/>
        </p:nvSpPr>
        <p:spPr>
          <a:xfrm>
            <a:off x="37745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8"/>
          <p:cNvSpPr/>
          <p:nvPr/>
        </p:nvSpPr>
        <p:spPr>
          <a:xfrm>
            <a:off x="122033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8"/>
          <p:cNvSpPr/>
          <p:nvPr/>
        </p:nvSpPr>
        <p:spPr>
          <a:xfrm>
            <a:off x="206321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8"/>
          <p:cNvSpPr/>
          <p:nvPr/>
        </p:nvSpPr>
        <p:spPr>
          <a:xfrm>
            <a:off x="290609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8"/>
          <p:cNvSpPr/>
          <p:nvPr/>
        </p:nvSpPr>
        <p:spPr>
          <a:xfrm>
            <a:off x="374897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8"/>
          <p:cNvSpPr/>
          <p:nvPr/>
        </p:nvSpPr>
        <p:spPr>
          <a:xfrm>
            <a:off x="459185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8"/>
          <p:cNvSpPr/>
          <p:nvPr/>
        </p:nvSpPr>
        <p:spPr>
          <a:xfrm>
            <a:off x="543473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8"/>
          <p:cNvSpPr/>
          <p:nvPr/>
        </p:nvSpPr>
        <p:spPr>
          <a:xfrm>
            <a:off x="627761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8"/>
          <p:cNvSpPr/>
          <p:nvPr/>
        </p:nvSpPr>
        <p:spPr>
          <a:xfrm>
            <a:off x="880625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8"/>
          <p:cNvSpPr/>
          <p:nvPr/>
        </p:nvSpPr>
        <p:spPr>
          <a:xfrm>
            <a:off x="796337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8"/>
          <p:cNvSpPr/>
          <p:nvPr/>
        </p:nvSpPr>
        <p:spPr>
          <a:xfrm>
            <a:off x="1049201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8"/>
          <p:cNvSpPr/>
          <p:nvPr/>
        </p:nvSpPr>
        <p:spPr>
          <a:xfrm>
            <a:off x="964913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8"/>
          <p:cNvSpPr/>
          <p:nvPr/>
        </p:nvSpPr>
        <p:spPr>
          <a:xfrm>
            <a:off x="11334899" y="121135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8"/>
          <p:cNvSpPr/>
          <p:nvPr/>
        </p:nvSpPr>
        <p:spPr>
          <a:xfrm>
            <a:off x="712049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8"/>
          <p:cNvSpPr/>
          <p:nvPr/>
        </p:nvSpPr>
        <p:spPr>
          <a:xfrm>
            <a:off x="37745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8"/>
          <p:cNvSpPr/>
          <p:nvPr/>
        </p:nvSpPr>
        <p:spPr>
          <a:xfrm>
            <a:off x="122033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8"/>
          <p:cNvSpPr/>
          <p:nvPr/>
        </p:nvSpPr>
        <p:spPr>
          <a:xfrm>
            <a:off x="206321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8"/>
          <p:cNvSpPr/>
          <p:nvPr/>
        </p:nvSpPr>
        <p:spPr>
          <a:xfrm>
            <a:off x="290609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8"/>
          <p:cNvSpPr/>
          <p:nvPr/>
        </p:nvSpPr>
        <p:spPr>
          <a:xfrm>
            <a:off x="374897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8"/>
          <p:cNvSpPr/>
          <p:nvPr/>
        </p:nvSpPr>
        <p:spPr>
          <a:xfrm>
            <a:off x="459185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8"/>
          <p:cNvSpPr/>
          <p:nvPr/>
        </p:nvSpPr>
        <p:spPr>
          <a:xfrm>
            <a:off x="543473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8"/>
          <p:cNvSpPr/>
          <p:nvPr/>
        </p:nvSpPr>
        <p:spPr>
          <a:xfrm>
            <a:off x="627761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8"/>
          <p:cNvSpPr/>
          <p:nvPr/>
        </p:nvSpPr>
        <p:spPr>
          <a:xfrm>
            <a:off x="880625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8"/>
          <p:cNvSpPr/>
          <p:nvPr/>
        </p:nvSpPr>
        <p:spPr>
          <a:xfrm>
            <a:off x="796337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8"/>
          <p:cNvSpPr/>
          <p:nvPr/>
        </p:nvSpPr>
        <p:spPr>
          <a:xfrm>
            <a:off x="1049201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8"/>
          <p:cNvSpPr/>
          <p:nvPr/>
        </p:nvSpPr>
        <p:spPr>
          <a:xfrm>
            <a:off x="964913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8"/>
          <p:cNvSpPr/>
          <p:nvPr/>
        </p:nvSpPr>
        <p:spPr>
          <a:xfrm>
            <a:off x="11334899" y="2053953"/>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8"/>
          <p:cNvSpPr/>
          <p:nvPr/>
        </p:nvSpPr>
        <p:spPr>
          <a:xfrm>
            <a:off x="712049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8"/>
          <p:cNvSpPr/>
          <p:nvPr/>
        </p:nvSpPr>
        <p:spPr>
          <a:xfrm>
            <a:off x="37745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8"/>
          <p:cNvSpPr/>
          <p:nvPr/>
        </p:nvSpPr>
        <p:spPr>
          <a:xfrm>
            <a:off x="122033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8"/>
          <p:cNvSpPr/>
          <p:nvPr/>
        </p:nvSpPr>
        <p:spPr>
          <a:xfrm>
            <a:off x="206321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8"/>
          <p:cNvSpPr/>
          <p:nvPr/>
        </p:nvSpPr>
        <p:spPr>
          <a:xfrm>
            <a:off x="290609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8"/>
          <p:cNvSpPr/>
          <p:nvPr/>
        </p:nvSpPr>
        <p:spPr>
          <a:xfrm>
            <a:off x="374897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8"/>
          <p:cNvSpPr/>
          <p:nvPr/>
        </p:nvSpPr>
        <p:spPr>
          <a:xfrm>
            <a:off x="459185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8"/>
          <p:cNvSpPr/>
          <p:nvPr/>
        </p:nvSpPr>
        <p:spPr>
          <a:xfrm>
            <a:off x="543473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8"/>
          <p:cNvSpPr/>
          <p:nvPr/>
        </p:nvSpPr>
        <p:spPr>
          <a:xfrm>
            <a:off x="627761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8"/>
          <p:cNvSpPr/>
          <p:nvPr/>
        </p:nvSpPr>
        <p:spPr>
          <a:xfrm>
            <a:off x="880625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8"/>
          <p:cNvSpPr/>
          <p:nvPr/>
        </p:nvSpPr>
        <p:spPr>
          <a:xfrm>
            <a:off x="796337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8"/>
          <p:cNvSpPr/>
          <p:nvPr/>
        </p:nvSpPr>
        <p:spPr>
          <a:xfrm>
            <a:off x="1049201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8"/>
          <p:cNvSpPr/>
          <p:nvPr/>
        </p:nvSpPr>
        <p:spPr>
          <a:xfrm>
            <a:off x="964913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8"/>
          <p:cNvSpPr/>
          <p:nvPr/>
        </p:nvSpPr>
        <p:spPr>
          <a:xfrm>
            <a:off x="11334899" y="2902626"/>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8"/>
          <p:cNvSpPr/>
          <p:nvPr/>
        </p:nvSpPr>
        <p:spPr>
          <a:xfrm>
            <a:off x="712049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8"/>
          <p:cNvSpPr/>
          <p:nvPr/>
        </p:nvSpPr>
        <p:spPr>
          <a:xfrm>
            <a:off x="37745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8"/>
          <p:cNvSpPr/>
          <p:nvPr/>
        </p:nvSpPr>
        <p:spPr>
          <a:xfrm>
            <a:off x="122033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8"/>
          <p:cNvSpPr/>
          <p:nvPr/>
        </p:nvSpPr>
        <p:spPr>
          <a:xfrm>
            <a:off x="206321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8"/>
          <p:cNvSpPr/>
          <p:nvPr/>
        </p:nvSpPr>
        <p:spPr>
          <a:xfrm>
            <a:off x="290609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8"/>
          <p:cNvSpPr/>
          <p:nvPr/>
        </p:nvSpPr>
        <p:spPr>
          <a:xfrm>
            <a:off x="374897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8"/>
          <p:cNvSpPr/>
          <p:nvPr/>
        </p:nvSpPr>
        <p:spPr>
          <a:xfrm>
            <a:off x="459185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8"/>
          <p:cNvSpPr/>
          <p:nvPr/>
        </p:nvSpPr>
        <p:spPr>
          <a:xfrm>
            <a:off x="543473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8"/>
          <p:cNvSpPr/>
          <p:nvPr/>
        </p:nvSpPr>
        <p:spPr>
          <a:xfrm>
            <a:off x="627761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8"/>
          <p:cNvSpPr/>
          <p:nvPr/>
        </p:nvSpPr>
        <p:spPr>
          <a:xfrm>
            <a:off x="880625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8"/>
          <p:cNvSpPr/>
          <p:nvPr/>
        </p:nvSpPr>
        <p:spPr>
          <a:xfrm>
            <a:off x="796337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8"/>
          <p:cNvSpPr/>
          <p:nvPr/>
        </p:nvSpPr>
        <p:spPr>
          <a:xfrm>
            <a:off x="1049201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8"/>
          <p:cNvSpPr/>
          <p:nvPr/>
        </p:nvSpPr>
        <p:spPr>
          <a:xfrm>
            <a:off x="964913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8"/>
          <p:cNvSpPr/>
          <p:nvPr/>
        </p:nvSpPr>
        <p:spPr>
          <a:xfrm>
            <a:off x="11334899" y="3746805"/>
            <a:ext cx="100015" cy="100014"/>
          </a:xfrm>
          <a:prstGeom prst="ellipse">
            <a:avLst/>
          </a:prstGeom>
          <a:solidFill>
            <a:schemeClr val="lt1"/>
          </a:solidFill>
          <a:ln cap="flat" cmpd="sng" w="13950">
            <a:solidFill>
              <a:srgbClr val="AB64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8"/>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5" name="Google Shape;925;p18"/>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926" name="Google Shape;926;p18"/>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7" name="Google Shape;927;p18"/>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8" name="Google Shape;928;p18"/>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929" name="Google Shape;929;p18"/>
          <p:cNvCxnSpPr/>
          <p:nvPr/>
        </p:nvCxnSpPr>
        <p:spPr>
          <a:xfrm rot="10800000">
            <a:off x="8386842" y="5264106"/>
            <a:ext cx="0" cy="914400"/>
          </a:xfrm>
          <a:prstGeom prst="straightConnector1">
            <a:avLst/>
          </a:prstGeom>
          <a:noFill/>
          <a:ln cap="flat" cmpd="sng" w="19050">
            <a:solidFill>
              <a:srgbClr val="AB641D"/>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0" name="Shape 930"/>
        <p:cNvGrpSpPr/>
        <p:nvPr/>
      </p:nvGrpSpPr>
      <p:grpSpPr>
        <a:xfrm>
          <a:off x="0" y="0"/>
          <a:ext cx="0" cy="0"/>
          <a:chOff x="0" y="0"/>
          <a:chExt cx="0" cy="0"/>
        </a:xfrm>
      </p:grpSpPr>
      <p:sp>
        <p:nvSpPr>
          <p:cNvPr id="931" name="Google Shape;931;p1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2" name="Google Shape;932;p19"/>
          <p:cNvSpPr txBox="1"/>
          <p:nvPr>
            <p:ph idx="1" type="body"/>
          </p:nvPr>
        </p:nvSpPr>
        <p:spPr>
          <a:xfrm>
            <a:off x="1024128"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33" name="Google Shape;933;p19"/>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34" name="Google Shape;934;p19"/>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5" name="Google Shape;935;p19"/>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6" name="Google Shape;936;p19"/>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7" name="Shape 937"/>
        <p:cNvGrpSpPr/>
        <p:nvPr/>
      </p:nvGrpSpPr>
      <p:grpSpPr>
        <a:xfrm>
          <a:off x="0" y="0"/>
          <a:ext cx="0" cy="0"/>
          <a:chOff x="0" y="0"/>
          <a:chExt cx="0" cy="0"/>
        </a:xfrm>
      </p:grpSpPr>
      <p:sp>
        <p:nvSpPr>
          <p:cNvPr id="938" name="Google Shape;938;p2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9" name="Google Shape;939;p20"/>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3"/>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940" name="Google Shape;940;p20"/>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1" name="Google Shape;941;p20"/>
          <p:cNvSpPr txBox="1"/>
          <p:nvPr>
            <p:ph idx="3" type="body"/>
          </p:nvPr>
        </p:nvSpPr>
        <p:spPr>
          <a:xfrm>
            <a:off x="5989320"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3"/>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942" name="Google Shape;942;p20"/>
          <p:cNvSpPr txBox="1"/>
          <p:nvPr>
            <p:ph idx="4" type="body"/>
          </p:nvPr>
        </p:nvSpPr>
        <p:spPr>
          <a:xfrm>
            <a:off x="5989320"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3" name="Google Shape;943;p20"/>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4" name="Google Shape;944;p20"/>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5" name="Google Shape;945;p20"/>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6" name="Shape 946"/>
        <p:cNvGrpSpPr/>
        <p:nvPr/>
      </p:nvGrpSpPr>
      <p:grpSpPr>
        <a:xfrm>
          <a:off x="0" y="0"/>
          <a:ext cx="0" cy="0"/>
          <a:chOff x="0" y="0"/>
          <a:chExt cx="0" cy="0"/>
        </a:xfrm>
      </p:grpSpPr>
      <p:sp>
        <p:nvSpPr>
          <p:cNvPr id="947" name="Google Shape;947;p2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8" name="Google Shape;948;p21"/>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9" name="Google Shape;949;p21"/>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0" name="Google Shape;950;p21"/>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51" name="Shape 951"/>
        <p:cNvGrpSpPr/>
        <p:nvPr/>
      </p:nvGrpSpPr>
      <p:grpSpPr>
        <a:xfrm>
          <a:off x="0" y="0"/>
          <a:ext cx="0" cy="0"/>
          <a:chOff x="0" y="0"/>
          <a:chExt cx="0" cy="0"/>
        </a:xfrm>
      </p:grpSpPr>
      <p:sp>
        <p:nvSpPr>
          <p:cNvPr id="952" name="Google Shape;952;p22"/>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3" name="Google Shape;953;p22"/>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4" name="Google Shape;954;p22"/>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55" name="Shape 955"/>
        <p:cNvGrpSpPr/>
        <p:nvPr/>
      </p:nvGrpSpPr>
      <p:grpSpPr>
        <a:xfrm>
          <a:off x="0" y="0"/>
          <a:ext cx="0" cy="0"/>
          <a:chOff x="0" y="0"/>
          <a:chExt cx="0" cy="0"/>
        </a:xfrm>
      </p:grpSpPr>
      <p:sp>
        <p:nvSpPr>
          <p:cNvPr id="956" name="Google Shape;956;p23"/>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7" name="Google Shape;957;p23"/>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958" name="Google Shape;958;p23"/>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59" name="Google Shape;959;p23"/>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0" name="Google Shape;960;p23"/>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1" name="Google Shape;961;p23"/>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62" name="Shape 962"/>
        <p:cNvGrpSpPr/>
        <p:nvPr/>
      </p:nvGrpSpPr>
      <p:grpSpPr>
        <a:xfrm>
          <a:off x="0" y="0"/>
          <a:ext cx="0" cy="0"/>
          <a:chOff x="0" y="0"/>
          <a:chExt cx="0" cy="0"/>
        </a:xfrm>
      </p:grpSpPr>
      <p:sp>
        <p:nvSpPr>
          <p:cNvPr id="963" name="Google Shape;963;p24"/>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4" name="Google Shape;964;p24"/>
          <p:cNvSpPr/>
          <p:nvPr>
            <p:ph idx="2" type="pic"/>
          </p:nvPr>
        </p:nvSpPr>
        <p:spPr>
          <a:xfrm>
            <a:off x="0" y="-1"/>
            <a:ext cx="12188952" cy="4572000"/>
          </a:xfrm>
          <a:prstGeom prst="rect">
            <a:avLst/>
          </a:prstGeom>
          <a:solidFill>
            <a:srgbClr val="EEE09A"/>
          </a:solidFill>
          <a:ln>
            <a:noFill/>
          </a:ln>
        </p:spPr>
      </p:sp>
      <p:sp>
        <p:nvSpPr>
          <p:cNvPr id="965" name="Google Shape;965;p24"/>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966" name="Google Shape;966;p24"/>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7" name="Google Shape;967;p24"/>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8" name="Google Shape;968;p24"/>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969" name="Google Shape;969;p24"/>
          <p:cNvCxnSpPr/>
          <p:nvPr/>
        </p:nvCxnSpPr>
        <p:spPr>
          <a:xfrm rot="10800000">
            <a:off x="8386842" y="5264106"/>
            <a:ext cx="0" cy="9144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3"/>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3"/>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12" name="Google Shape;12;p15"/>
          <p:cNvSpPr txBox="1"/>
          <p:nvPr>
            <p:ph idx="10" type="dt"/>
          </p:nvPr>
        </p:nvSpPr>
        <p:spPr>
          <a:xfrm>
            <a:off x="1024128" y="6470704"/>
            <a:ext cx="2154142" cy="2743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3" name="Google Shape;13;p15"/>
          <p:cNvSpPr txBox="1"/>
          <p:nvPr>
            <p:ph idx="11" type="ftr"/>
          </p:nvPr>
        </p:nvSpPr>
        <p:spPr>
          <a:xfrm>
            <a:off x="4842932" y="6470704"/>
            <a:ext cx="5901458" cy="27432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4" name="Google Shape;14;p15"/>
          <p:cNvSpPr txBox="1"/>
          <p:nvPr>
            <p:ph idx="12" type="sldNum"/>
          </p:nvPr>
        </p:nvSpPr>
        <p:spPr>
          <a:xfrm>
            <a:off x="10837334" y="6470704"/>
            <a:ext cx="973666" cy="27432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5"/>
          <p:cNvCxnSpPr/>
          <p:nvPr/>
        </p:nvCxnSpPr>
        <p:spPr>
          <a:xfrm rot="10800000">
            <a:off x="762000" y="826324"/>
            <a:ext cx="0" cy="914400"/>
          </a:xfrm>
          <a:prstGeom prst="straightConnector1">
            <a:avLst/>
          </a:prstGeom>
          <a:noFill/>
          <a:ln cap="flat" cmpd="sng" w="19050">
            <a:solidFill>
              <a:schemeClr val="accent3"/>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vjudge.net/problem/UVA-12455" TargetMode="External"/><Relationship Id="rId4" Type="http://schemas.openxmlformats.org/officeDocument/2006/relationships/hyperlink" Target="https://vjudge.net/solution/49152654" TargetMode="External"/><Relationship Id="rId5" Type="http://schemas.openxmlformats.org/officeDocument/2006/relationships/hyperlink" Target="https://vjudge.net/solution/4915266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leetcode.com/problems/n-queens/" TargetMode="External"/><Relationship Id="rId4" Type="http://schemas.openxmlformats.org/officeDocument/2006/relationships/hyperlink" Target="https://ideone.com/5K7aU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codeforces.com/problemset/problem/535/B" TargetMode="External"/><Relationship Id="rId4" Type="http://schemas.openxmlformats.org/officeDocument/2006/relationships/hyperlink" Target="https://ideone.com/Gjiyf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
          <p:cNvSpPr txBox="1"/>
          <p:nvPr>
            <p:ph type="ctrTitle"/>
          </p:nvPr>
        </p:nvSpPr>
        <p:spPr>
          <a:xfrm>
            <a:off x="0" y="4960137"/>
            <a:ext cx="8343900" cy="14630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000"/>
              <a:buFont typeface="Twentieth Century"/>
              <a:buNone/>
            </a:pPr>
            <a:r>
              <a:rPr lang="en-US"/>
              <a:t>RECURSION AND BACKTRACKING</a:t>
            </a:r>
            <a:endParaRPr/>
          </a:p>
        </p:txBody>
      </p:sp>
      <p:pic>
        <p:nvPicPr>
          <p:cNvPr id="988" name="Google Shape;988;p1"/>
          <p:cNvPicPr preferRelativeResize="0"/>
          <p:nvPr/>
        </p:nvPicPr>
        <p:blipFill rotWithShape="1">
          <a:blip r:embed="rId3">
            <a:alphaModFix/>
          </a:blip>
          <a:srcRect b="0" l="0" r="0" t="0"/>
          <a:stretch/>
        </p:blipFill>
        <p:spPr>
          <a:xfrm>
            <a:off x="9455325" y="4874236"/>
            <a:ext cx="1634825" cy="163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KNAPSACK PROBLEM</a:t>
            </a:r>
            <a:endParaRPr/>
          </a:p>
        </p:txBody>
      </p:sp>
      <p:sp>
        <p:nvSpPr>
          <p:cNvPr id="1050" name="Google Shape;1050;p12"/>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n-US"/>
              <a:t>Approach:</a:t>
            </a:r>
            <a:endParaRPr/>
          </a:p>
          <a:p>
            <a:pPr indent="-139700" lvl="0" marL="91440" rtl="0" algn="l">
              <a:lnSpc>
                <a:spcPct val="90000"/>
              </a:lnSpc>
              <a:spcBef>
                <a:spcPts val="1400"/>
              </a:spcBef>
              <a:spcAft>
                <a:spcPts val="0"/>
              </a:spcAft>
              <a:buSzPts val="2200"/>
              <a:buChar char=" "/>
            </a:pPr>
            <a:r>
              <a:rPr lang="en-US"/>
              <a:t>A simple solution is to consider all subsets of items and calculate the total weight and profit of all subsets. Consider the only subsets whose total weight is smaller than W. From all such subsets, pick the subset with maximum profit.</a:t>
            </a:r>
            <a:endParaRPr/>
          </a:p>
          <a:p>
            <a:pPr indent="-139700" lvl="0" marL="91440" rtl="0" algn="l">
              <a:lnSpc>
                <a:spcPct val="90000"/>
              </a:lnSpc>
              <a:spcBef>
                <a:spcPts val="1400"/>
              </a:spcBef>
              <a:spcAft>
                <a:spcPts val="0"/>
              </a:spcAft>
              <a:buSzPts val="2200"/>
              <a:buChar char=" "/>
            </a:pPr>
            <a:r>
              <a:rPr lang="en-US"/>
              <a:t>Optimal Substructure: To consider all subsets of items, there can be two cases for every item. </a:t>
            </a:r>
            <a:endParaRPr/>
          </a:p>
          <a:p>
            <a:pPr indent="0" lvl="0" marL="0" rtl="0" algn="l">
              <a:lnSpc>
                <a:spcPct val="90000"/>
              </a:lnSpc>
              <a:spcBef>
                <a:spcPts val="1400"/>
              </a:spcBef>
              <a:spcAft>
                <a:spcPts val="0"/>
              </a:spcAft>
              <a:buSzPts val="2200"/>
              <a:buNone/>
            </a:pPr>
            <a:r>
              <a:rPr b="1" lang="en-US"/>
              <a:t>Case 1: </a:t>
            </a:r>
            <a:r>
              <a:rPr lang="en-US"/>
              <a:t>The item is included in the optimal subset.</a:t>
            </a:r>
            <a:endParaRPr/>
          </a:p>
          <a:p>
            <a:pPr indent="0" lvl="0" marL="0" rtl="0" algn="l">
              <a:lnSpc>
                <a:spcPct val="90000"/>
              </a:lnSpc>
              <a:spcBef>
                <a:spcPts val="1400"/>
              </a:spcBef>
              <a:spcAft>
                <a:spcPts val="0"/>
              </a:spcAft>
              <a:buSzPts val="2200"/>
              <a:buNone/>
            </a:pPr>
            <a:r>
              <a:rPr b="1" lang="en-US"/>
              <a:t>Case 2: </a:t>
            </a:r>
            <a:r>
              <a:rPr lang="en-US"/>
              <a:t>The item is not included in the optimal set.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2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KNAPSACK PROBLEM</a:t>
            </a:r>
            <a:endParaRPr/>
          </a:p>
        </p:txBody>
      </p:sp>
      <p:sp>
        <p:nvSpPr>
          <p:cNvPr id="1056" name="Google Shape;1056;p27"/>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n-US"/>
              <a:t>Solution:</a:t>
            </a:r>
            <a:endParaRPr/>
          </a:p>
        </p:txBody>
      </p:sp>
      <p:pic>
        <p:nvPicPr>
          <p:cNvPr id="1057" name="Google Shape;1057;p27"/>
          <p:cNvPicPr preferRelativeResize="0"/>
          <p:nvPr/>
        </p:nvPicPr>
        <p:blipFill rotWithShape="1">
          <a:blip r:embed="rId3">
            <a:alphaModFix/>
          </a:blip>
          <a:srcRect b="0" l="0" r="0" t="0"/>
          <a:stretch/>
        </p:blipFill>
        <p:spPr>
          <a:xfrm>
            <a:off x="1319963" y="2738607"/>
            <a:ext cx="7044107" cy="39063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KNAPSACK PROBLEM</a:t>
            </a:r>
            <a:endParaRPr/>
          </a:p>
        </p:txBody>
      </p:sp>
      <p:pic>
        <p:nvPicPr>
          <p:cNvPr id="1063" name="Google Shape;1063;p13"/>
          <p:cNvPicPr preferRelativeResize="0"/>
          <p:nvPr/>
        </p:nvPicPr>
        <p:blipFill rotWithShape="1">
          <a:blip r:embed="rId3">
            <a:alphaModFix/>
          </a:blip>
          <a:srcRect b="0" l="0" r="0" t="0"/>
          <a:stretch/>
        </p:blipFill>
        <p:spPr>
          <a:xfrm>
            <a:off x="1302026" y="2756225"/>
            <a:ext cx="7690868" cy="3553135"/>
          </a:xfrm>
          <a:prstGeom prst="rect">
            <a:avLst/>
          </a:prstGeom>
          <a:noFill/>
          <a:ln>
            <a:noFill/>
          </a:ln>
        </p:spPr>
      </p:pic>
      <p:sp>
        <p:nvSpPr>
          <p:cNvPr id="1064" name="Google Shape;1064;p13"/>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n-US"/>
              <a:t>Alternative solution: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PRACTICE</a:t>
            </a:r>
            <a:endParaRPr/>
          </a:p>
        </p:txBody>
      </p:sp>
      <p:sp>
        <p:nvSpPr>
          <p:cNvPr id="1070" name="Google Shape;1070;p14"/>
          <p:cNvSpPr txBox="1"/>
          <p:nvPr>
            <p:ph idx="1" type="body"/>
          </p:nvPr>
        </p:nvSpPr>
        <p:spPr>
          <a:xfrm>
            <a:off x="1024128" y="2554356"/>
            <a:ext cx="9720071" cy="3755003"/>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rPr lang="en-US"/>
              <a:t>Problem2: </a:t>
            </a:r>
            <a:r>
              <a:rPr lang="en-US" u="sng">
                <a:solidFill>
                  <a:schemeClr val="hlink"/>
                </a:solidFill>
                <a:hlinkClick r:id="rId3"/>
              </a:rPr>
              <a:t>https://vjudge.net/problem/UVA-12455</a:t>
            </a:r>
            <a:endParaRPr/>
          </a:p>
          <a:p>
            <a:pPr indent="0" lvl="0" marL="0" rtl="0" algn="l">
              <a:spcBef>
                <a:spcPts val="1400"/>
              </a:spcBef>
              <a:spcAft>
                <a:spcPts val="0"/>
              </a:spcAft>
              <a:buClr>
                <a:schemeClr val="dk1"/>
              </a:buClr>
              <a:buSzPts val="2200"/>
              <a:buFont typeface="Arial"/>
              <a:buNone/>
            </a:pPr>
            <a:r>
              <a:rPr lang="en-US"/>
              <a:t>Solution2.1: </a:t>
            </a:r>
            <a:r>
              <a:rPr lang="en-US" u="sng">
                <a:solidFill>
                  <a:schemeClr val="hlink"/>
                </a:solidFill>
                <a:hlinkClick r:id="rId4"/>
              </a:rPr>
              <a:t>https://vjudge.net/solution/49152654</a:t>
            </a:r>
            <a:endParaRPr/>
          </a:p>
          <a:p>
            <a:pPr indent="0" lvl="0" marL="0" rtl="0" algn="l">
              <a:spcBef>
                <a:spcPts val="1400"/>
              </a:spcBef>
              <a:spcAft>
                <a:spcPts val="0"/>
              </a:spcAft>
              <a:buSzPts val="2200"/>
              <a:buNone/>
            </a:pPr>
            <a:r>
              <a:rPr lang="en-US"/>
              <a:t>Solution2.2: </a:t>
            </a:r>
            <a:r>
              <a:rPr lang="en-US" u="sng">
                <a:solidFill>
                  <a:schemeClr val="hlink"/>
                </a:solidFill>
                <a:hlinkClick r:id="rId5"/>
              </a:rPr>
              <a:t>https://vjudge.net/solution/49152660</a:t>
            </a:r>
            <a:endParaRPr/>
          </a:p>
          <a:p>
            <a:pPr indent="0" lvl="0" marL="0" rtl="0" algn="l">
              <a:lnSpc>
                <a:spcPct val="90000"/>
              </a:lnSpc>
              <a:spcBef>
                <a:spcPts val="1400"/>
              </a:spcBef>
              <a:spcAft>
                <a:spcPts val="0"/>
              </a:spcAft>
              <a:buSzPts val="22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BACKTRACKING</a:t>
            </a:r>
            <a:endParaRPr/>
          </a:p>
        </p:txBody>
      </p:sp>
      <p:sp>
        <p:nvSpPr>
          <p:cNvPr id="1076" name="Google Shape;1076;p8"/>
          <p:cNvSpPr txBox="1"/>
          <p:nvPr>
            <p:ph idx="1" type="body"/>
          </p:nvPr>
        </p:nvSpPr>
        <p:spPr>
          <a:xfrm>
            <a:off x="1024129" y="2286000"/>
            <a:ext cx="6102228" cy="4023360"/>
          </a:xfrm>
          <a:prstGeom prst="rect">
            <a:avLst/>
          </a:prstGeom>
          <a:noFill/>
          <a:ln>
            <a:noFill/>
          </a:ln>
        </p:spPr>
        <p:txBody>
          <a:bodyPr anchorCtr="0" anchor="t" bIns="45700" lIns="45700" spcFirstLastPara="1" rIns="45700" wrap="square" tIns="45700">
            <a:normAutofit lnSpcReduction="10000"/>
          </a:bodyPr>
          <a:lstStyle/>
          <a:p>
            <a:pPr indent="-139700" lvl="0" marL="91440" rtl="0" algn="l">
              <a:lnSpc>
                <a:spcPct val="90000"/>
              </a:lnSpc>
              <a:spcBef>
                <a:spcPts val="0"/>
              </a:spcBef>
              <a:spcAft>
                <a:spcPts val="0"/>
              </a:spcAft>
              <a:buSzPts val="2200"/>
              <a:buChar char=" "/>
            </a:pPr>
            <a:r>
              <a:rPr b="1" lang="en-US"/>
              <a:t>Backtracking</a:t>
            </a:r>
            <a:r>
              <a:rPr lang="en-US"/>
              <a:t> can be defined as a general algorithmic technique that considers searching every possible combination in order to solve a computational problem. </a:t>
            </a:r>
            <a:endParaRPr/>
          </a:p>
          <a:p>
            <a:pPr indent="-139700" lvl="0" marL="91440" rtl="0" algn="l">
              <a:lnSpc>
                <a:spcPct val="90000"/>
              </a:lnSpc>
              <a:spcBef>
                <a:spcPts val="1400"/>
              </a:spcBef>
              <a:spcAft>
                <a:spcPts val="0"/>
              </a:spcAft>
              <a:buSzPts val="2200"/>
              <a:buChar char=" "/>
            </a:pPr>
            <a:r>
              <a:rPr lang="en-US"/>
              <a:t>he idea behind the backtracking technique is that it searches for a solution to a problem among all the available options. </a:t>
            </a:r>
            <a:endParaRPr/>
          </a:p>
          <a:p>
            <a:pPr indent="-139700" lvl="0" marL="91440" rtl="0" algn="l">
              <a:lnSpc>
                <a:spcPct val="90000"/>
              </a:lnSpc>
              <a:spcBef>
                <a:spcPts val="1400"/>
              </a:spcBef>
              <a:spcAft>
                <a:spcPts val="0"/>
              </a:spcAft>
              <a:buSzPts val="2200"/>
              <a:buChar char=" "/>
            </a:pPr>
            <a:r>
              <a:rPr lang="en-US"/>
              <a:t>We start the backtracking from one possible option and if the problem is solved with that selected option then we return the solution else we backtrack and select another option from the remaining available options.</a:t>
            </a:r>
            <a:endParaRPr/>
          </a:p>
        </p:txBody>
      </p:sp>
      <p:pic>
        <p:nvPicPr>
          <p:cNvPr descr="Background pattern&#10;&#10;Description automatically generated" id="1077" name="Google Shape;1077;p8"/>
          <p:cNvPicPr preferRelativeResize="0"/>
          <p:nvPr/>
        </p:nvPicPr>
        <p:blipFill rotWithShape="1">
          <a:blip r:embed="rId3">
            <a:alphaModFix/>
          </a:blip>
          <a:srcRect b="0" l="0" r="0" t="0"/>
          <a:stretch/>
        </p:blipFill>
        <p:spPr>
          <a:xfrm>
            <a:off x="7928113" y="2286000"/>
            <a:ext cx="3352800" cy="335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BACKTRACKING</a:t>
            </a:r>
            <a:endParaRPr/>
          </a:p>
        </p:txBody>
      </p:sp>
      <p:sp>
        <p:nvSpPr>
          <p:cNvPr id="1083" name="Google Shape;1083;p9"/>
          <p:cNvSpPr txBox="1"/>
          <p:nvPr>
            <p:ph idx="1" type="body"/>
          </p:nvPr>
        </p:nvSpPr>
        <p:spPr>
          <a:xfrm>
            <a:off x="1024129" y="2286000"/>
            <a:ext cx="6102228"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n-US"/>
              <a:t>Code Structure:</a:t>
            </a:r>
            <a:endParaRPr/>
          </a:p>
        </p:txBody>
      </p:sp>
      <p:pic>
        <p:nvPicPr>
          <p:cNvPr id="1084" name="Google Shape;1084;p9"/>
          <p:cNvPicPr preferRelativeResize="0"/>
          <p:nvPr/>
        </p:nvPicPr>
        <p:blipFill rotWithShape="1">
          <a:blip r:embed="rId3">
            <a:alphaModFix/>
          </a:blip>
          <a:srcRect b="0" l="0" r="0" t="0"/>
          <a:stretch/>
        </p:blipFill>
        <p:spPr>
          <a:xfrm>
            <a:off x="309700" y="3208400"/>
            <a:ext cx="5682233" cy="3100950"/>
          </a:xfrm>
          <a:prstGeom prst="rect">
            <a:avLst/>
          </a:prstGeom>
          <a:noFill/>
          <a:ln>
            <a:noFill/>
          </a:ln>
        </p:spPr>
      </p:pic>
      <p:pic>
        <p:nvPicPr>
          <p:cNvPr id="1085" name="Google Shape;1085;p9"/>
          <p:cNvPicPr preferRelativeResize="0"/>
          <p:nvPr/>
        </p:nvPicPr>
        <p:blipFill rotWithShape="1">
          <a:blip r:embed="rId4">
            <a:alphaModFix/>
          </a:blip>
          <a:srcRect b="0" l="0" r="0" t="0"/>
          <a:stretch/>
        </p:blipFill>
        <p:spPr>
          <a:xfrm>
            <a:off x="6161627" y="3208398"/>
            <a:ext cx="5862601" cy="331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PRACTICE</a:t>
            </a:r>
            <a:endParaRPr/>
          </a:p>
        </p:txBody>
      </p:sp>
      <p:sp>
        <p:nvSpPr>
          <p:cNvPr id="1091" name="Google Shape;1091;p28"/>
          <p:cNvSpPr txBox="1"/>
          <p:nvPr>
            <p:ph idx="1" type="body"/>
          </p:nvPr>
        </p:nvSpPr>
        <p:spPr>
          <a:xfrm>
            <a:off x="1024128" y="2554356"/>
            <a:ext cx="9720071" cy="3755003"/>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a:p>
            <a:pPr indent="0" lvl="0" marL="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rPr lang="en-US"/>
              <a:t>Problem3: </a:t>
            </a:r>
            <a:r>
              <a:rPr lang="en-US" u="sng">
                <a:solidFill>
                  <a:schemeClr val="hlink"/>
                </a:solidFill>
                <a:hlinkClick r:id="rId3"/>
              </a:rPr>
              <a:t>https://leetcode.com/problems/n-queens/</a:t>
            </a:r>
            <a:endParaRPr/>
          </a:p>
          <a:p>
            <a:pPr indent="0" lvl="0" marL="0" rtl="0" algn="l">
              <a:lnSpc>
                <a:spcPct val="90000"/>
              </a:lnSpc>
              <a:spcBef>
                <a:spcPts val="1400"/>
              </a:spcBef>
              <a:spcAft>
                <a:spcPts val="0"/>
              </a:spcAft>
              <a:buSzPts val="2200"/>
              <a:buNone/>
            </a:pPr>
            <a:r>
              <a:rPr lang="en-US"/>
              <a:t>Solution3:  </a:t>
            </a:r>
            <a:r>
              <a:rPr lang="en-US" u="sng">
                <a:solidFill>
                  <a:schemeClr val="hlink"/>
                </a:solidFill>
                <a:hlinkClick r:id="rId4"/>
              </a:rPr>
              <a:t>https://ideone.com/5K7aU6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FUNCTIONS</a:t>
            </a:r>
            <a:endParaRPr/>
          </a:p>
        </p:txBody>
      </p:sp>
      <p:sp>
        <p:nvSpPr>
          <p:cNvPr id="994" name="Google Shape;994;p2"/>
          <p:cNvSpPr txBox="1"/>
          <p:nvPr>
            <p:ph idx="1" type="body"/>
          </p:nvPr>
        </p:nvSpPr>
        <p:spPr>
          <a:xfrm>
            <a:off x="1024128" y="2286000"/>
            <a:ext cx="10197149"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A function is a set of statements that take inputs, do some specific computation,</a:t>
            </a:r>
            <a:r>
              <a:rPr b="1" lang="en-US"/>
              <a:t> </a:t>
            </a:r>
            <a:r>
              <a:rPr lang="en-US"/>
              <a:t>and produce output.</a:t>
            </a:r>
            <a:endParaRPr/>
          </a:p>
          <a:p>
            <a:pPr indent="-139700" lvl="0" marL="91440" rtl="0" algn="l">
              <a:lnSpc>
                <a:spcPct val="90000"/>
              </a:lnSpc>
              <a:spcBef>
                <a:spcPts val="1400"/>
              </a:spcBef>
              <a:spcAft>
                <a:spcPts val="0"/>
              </a:spcAft>
              <a:buSzPts val="2200"/>
              <a:buChar char=" "/>
            </a:pPr>
            <a:r>
              <a:rPr lang="en-US"/>
              <a:t>The idea is to put some commonly or repeatedly</a:t>
            </a:r>
            <a:r>
              <a:rPr b="1" lang="en-US"/>
              <a:t> </a:t>
            </a:r>
            <a:r>
              <a:rPr lang="en-US"/>
              <a:t>done tasks together and make a </a:t>
            </a:r>
            <a:r>
              <a:rPr b="1" lang="en-US"/>
              <a:t>function </a:t>
            </a:r>
            <a:r>
              <a:rPr lang="en-US"/>
              <a:t>so that instead of writing the same code again and again for different inputs, we can call the function.</a:t>
            </a:r>
            <a:endParaRPr/>
          </a:p>
        </p:txBody>
      </p:sp>
      <p:pic>
        <p:nvPicPr>
          <p:cNvPr descr="Timeline&#10;&#10;Description automatically generated" id="995" name="Google Shape;995;p2"/>
          <p:cNvPicPr preferRelativeResize="0"/>
          <p:nvPr/>
        </p:nvPicPr>
        <p:blipFill rotWithShape="1">
          <a:blip r:embed="rId3">
            <a:alphaModFix/>
          </a:blip>
          <a:srcRect b="0" l="0" r="0" t="0"/>
          <a:stretch/>
        </p:blipFill>
        <p:spPr>
          <a:xfrm>
            <a:off x="4776495" y="3819773"/>
            <a:ext cx="5967705" cy="1934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RECURSION</a:t>
            </a:r>
            <a:endParaRPr/>
          </a:p>
        </p:txBody>
      </p:sp>
      <p:pic>
        <p:nvPicPr>
          <p:cNvPr descr="A picture containing text&#10;&#10;Description automatically generated" id="1001" name="Google Shape;1001;p3"/>
          <p:cNvPicPr preferRelativeResize="0"/>
          <p:nvPr>
            <p:ph idx="1" type="body"/>
          </p:nvPr>
        </p:nvPicPr>
        <p:blipFill rotWithShape="1">
          <a:blip r:embed="rId3">
            <a:alphaModFix/>
          </a:blip>
          <a:srcRect b="0" l="0" r="0" t="0"/>
          <a:stretch/>
        </p:blipFill>
        <p:spPr>
          <a:xfrm>
            <a:off x="3586421" y="2057401"/>
            <a:ext cx="5019158" cy="40780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RECURSION STEPS</a:t>
            </a:r>
            <a:endParaRPr/>
          </a:p>
        </p:txBody>
      </p:sp>
      <p:sp>
        <p:nvSpPr>
          <p:cNvPr id="1007" name="Google Shape;1007;p4"/>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fontScale="77500" lnSpcReduction="10000"/>
          </a:bodyPr>
          <a:lstStyle/>
          <a:p>
            <a:pPr indent="-108267" lvl="0" marL="91440" rtl="0" algn="l">
              <a:lnSpc>
                <a:spcPct val="90000"/>
              </a:lnSpc>
              <a:spcBef>
                <a:spcPts val="0"/>
              </a:spcBef>
              <a:spcAft>
                <a:spcPts val="0"/>
              </a:spcAft>
              <a:buSzPct val="100000"/>
              <a:buChar char=" "/>
            </a:pPr>
            <a:r>
              <a:rPr b="1" lang="en-US"/>
              <a:t>The algorithmic steps for implementing recursion in a function are as follows:</a:t>
            </a:r>
            <a:endParaRPr/>
          </a:p>
          <a:p>
            <a:pPr indent="0" lvl="0" marL="91440" rtl="0" algn="l">
              <a:lnSpc>
                <a:spcPct val="90000"/>
              </a:lnSpc>
              <a:spcBef>
                <a:spcPts val="1400"/>
              </a:spcBef>
              <a:spcAft>
                <a:spcPts val="0"/>
              </a:spcAft>
              <a:buSzPct val="100000"/>
              <a:buNone/>
            </a:pPr>
            <a:r>
              <a:t/>
            </a:r>
            <a:endParaRPr/>
          </a:p>
          <a:p>
            <a:pPr indent="-108267" lvl="0" marL="91440" rtl="0" algn="l">
              <a:lnSpc>
                <a:spcPct val="90000"/>
              </a:lnSpc>
              <a:spcBef>
                <a:spcPts val="1400"/>
              </a:spcBef>
              <a:spcAft>
                <a:spcPts val="0"/>
              </a:spcAft>
              <a:buSzPct val="100000"/>
              <a:buChar char=" "/>
            </a:pPr>
            <a:r>
              <a:rPr lang="en-US"/>
              <a:t>Step 1</a:t>
            </a:r>
            <a:r>
              <a:rPr lang="en-US"/>
              <a:t> - Define a base case: Identify the simplest case for which the solution is known or trivial. This is the stopping condition for the recursion, as it prevents the function from infinitely calling itself.</a:t>
            </a:r>
            <a:endParaRPr/>
          </a:p>
          <a:p>
            <a:pPr indent="0" lvl="0" marL="91440" rtl="0" algn="l">
              <a:lnSpc>
                <a:spcPct val="90000"/>
              </a:lnSpc>
              <a:spcBef>
                <a:spcPts val="1400"/>
              </a:spcBef>
              <a:spcAft>
                <a:spcPts val="0"/>
              </a:spcAft>
              <a:buSzPct val="100000"/>
              <a:buNone/>
            </a:pPr>
            <a:r>
              <a:t/>
            </a:r>
            <a:endParaRPr/>
          </a:p>
          <a:p>
            <a:pPr indent="-108267" lvl="0" marL="91440" rtl="0" algn="l">
              <a:lnSpc>
                <a:spcPct val="90000"/>
              </a:lnSpc>
              <a:spcBef>
                <a:spcPts val="1400"/>
              </a:spcBef>
              <a:spcAft>
                <a:spcPts val="0"/>
              </a:spcAft>
              <a:buSzPct val="100000"/>
              <a:buChar char=" "/>
            </a:pPr>
            <a:r>
              <a:rPr lang="en-US"/>
              <a:t>Step 2 - Define a recursive case: Define the problem in terms of smaller subproblems. Break the problem down into smaller versions of itself, and call the function recursively to solve each subproblem.</a:t>
            </a:r>
            <a:endParaRPr/>
          </a:p>
          <a:p>
            <a:pPr indent="0" lvl="0" marL="91440" rtl="0" algn="l">
              <a:lnSpc>
                <a:spcPct val="90000"/>
              </a:lnSpc>
              <a:spcBef>
                <a:spcPts val="1400"/>
              </a:spcBef>
              <a:spcAft>
                <a:spcPts val="0"/>
              </a:spcAft>
              <a:buSzPct val="100000"/>
              <a:buNone/>
            </a:pPr>
            <a:r>
              <a:t/>
            </a:r>
            <a:endParaRPr/>
          </a:p>
          <a:p>
            <a:pPr indent="-108267" lvl="0" marL="91440" rtl="0" algn="l">
              <a:lnSpc>
                <a:spcPct val="90000"/>
              </a:lnSpc>
              <a:spcBef>
                <a:spcPts val="1400"/>
              </a:spcBef>
              <a:spcAft>
                <a:spcPts val="0"/>
              </a:spcAft>
              <a:buSzPct val="100000"/>
              <a:buChar char=" "/>
            </a:pPr>
            <a:r>
              <a:rPr lang="en-US"/>
              <a:t>Step 3 - Ensure the recursion terminates: Make sure that the recursive function eventually reaches the base case, and does not enter an infinite loop.</a:t>
            </a:r>
            <a:endParaRPr/>
          </a:p>
          <a:p>
            <a:pPr indent="0" lvl="0" marL="91440" rtl="0" algn="l">
              <a:lnSpc>
                <a:spcPct val="90000"/>
              </a:lnSpc>
              <a:spcBef>
                <a:spcPts val="1400"/>
              </a:spcBef>
              <a:spcAft>
                <a:spcPts val="0"/>
              </a:spcAft>
              <a:buSzPct val="100000"/>
              <a:buNone/>
            </a:pPr>
            <a:r>
              <a:t/>
            </a:r>
            <a:endParaRPr/>
          </a:p>
          <a:p>
            <a:pPr indent="-108267" lvl="0" marL="91440" rtl="0" algn="l">
              <a:lnSpc>
                <a:spcPct val="90000"/>
              </a:lnSpc>
              <a:spcBef>
                <a:spcPts val="1400"/>
              </a:spcBef>
              <a:spcAft>
                <a:spcPts val="0"/>
              </a:spcAft>
              <a:buSzPct val="100000"/>
              <a:buChar char=" "/>
            </a:pPr>
            <a:r>
              <a:rPr lang="en-US"/>
              <a:t>Step 4 - Combine the solutions: Combine the solutions of the subproblems to solve the original problem.</a:t>
            </a:r>
            <a:endParaRPr/>
          </a:p>
        </p:txBody>
      </p:sp>
      <p:sp>
        <p:nvSpPr>
          <p:cNvPr id="1008" name="Google Shape;1008;p4"/>
          <p:cNvSpPr/>
          <p:nvPr/>
        </p:nvSpPr>
        <p:spPr>
          <a:xfrm>
            <a:off x="6244837" y="416298"/>
            <a:ext cx="3576300" cy="1499700"/>
          </a:xfrm>
          <a:prstGeom prst="rect">
            <a:avLst/>
          </a:prstGeom>
          <a:gradFill>
            <a:gsLst>
              <a:gs pos="0">
                <a:srgbClr val="CB7A2B"/>
              </a:gs>
              <a:gs pos="100000">
                <a:srgbClr val="FD9344"/>
              </a:gs>
            </a:gsLst>
            <a:path path="circle">
              <a:fillToRect b="50%" l="50%" r="50%" t="50%"/>
            </a:path>
            <a:tileRect/>
          </a:gradFill>
          <a:ln>
            <a:noFill/>
          </a:ln>
          <a:effectLst>
            <a:outerShdw blurRad="76200" rotWithShape="0" algn="ctr" dir="54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wentieth Century"/>
                <a:ea typeface="Twentieth Century"/>
                <a:cs typeface="Twentieth Century"/>
                <a:sym typeface="Twentieth Century"/>
              </a:rPr>
              <a:t>What will happen if base case is wrong?</a:t>
            </a:r>
            <a:endParaRPr b="0" i="0" sz="1400" u="none" cap="none" strike="noStrike">
              <a:solidFill>
                <a:srgbClr val="000000"/>
              </a:solidFill>
              <a:latin typeface="Arial"/>
              <a:ea typeface="Arial"/>
              <a:cs typeface="Arial"/>
              <a:sym typeface="Arial"/>
            </a:endParaRPr>
          </a:p>
        </p:txBody>
      </p:sp>
      <p:sp>
        <p:nvSpPr>
          <p:cNvPr id="1009" name="Google Shape;1009;p4"/>
          <p:cNvSpPr/>
          <p:nvPr/>
        </p:nvSpPr>
        <p:spPr>
          <a:xfrm>
            <a:off x="9670774" y="974035"/>
            <a:ext cx="1977887" cy="1192695"/>
          </a:xfrm>
          <a:prstGeom prst="ellipse">
            <a:avLst/>
          </a:prstGeom>
          <a:solidFill>
            <a:schemeClr val="accent1"/>
          </a:solidFill>
          <a:ln cap="flat" cmpd="sng" w="15875">
            <a:solidFill>
              <a:srgbClr val="728B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Twentieth Century"/>
                <a:ea typeface="Twentieth Century"/>
                <a:cs typeface="Twentieth Century"/>
                <a:sym typeface="Twentieth Century"/>
              </a:rPr>
              <a:t>Stack </a:t>
            </a:r>
            <a:r>
              <a:rPr b="0" i="0" lang="en-US" sz="1800" u="none" cap="none" strike="noStrike">
                <a:solidFill>
                  <a:schemeClr val="lt1"/>
                </a:solidFill>
                <a:latin typeface="Twentieth Century"/>
                <a:ea typeface="Twentieth Century"/>
                <a:cs typeface="Twentieth Century"/>
                <a:sym typeface="Twentieth Century"/>
              </a:rPr>
              <a:t>Overflow!!</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FACTORIAL</a:t>
            </a:r>
            <a:endParaRPr/>
          </a:p>
        </p:txBody>
      </p:sp>
      <p:sp>
        <p:nvSpPr>
          <p:cNvPr id="1015" name="Google Shape;1015;p5"/>
          <p:cNvSpPr/>
          <p:nvPr/>
        </p:nvSpPr>
        <p:spPr>
          <a:xfrm>
            <a:off x="6717323" y="384048"/>
            <a:ext cx="4994031" cy="1840406"/>
          </a:xfrm>
          <a:prstGeom prst="rect">
            <a:avLst/>
          </a:prstGeom>
          <a:gradFill>
            <a:gsLst>
              <a:gs pos="0">
                <a:srgbClr val="CB7A2B"/>
              </a:gs>
              <a:gs pos="100000">
                <a:srgbClr val="FD9344"/>
              </a:gs>
            </a:gsLst>
            <a:path path="circle">
              <a:fillToRect b="50%" l="50%" r="50%" t="50%"/>
            </a:path>
            <a:tileRect/>
          </a:gradFill>
          <a:ln>
            <a:noFill/>
          </a:ln>
          <a:effectLst>
            <a:outerShdw blurRad="76200" rotWithShape="0" algn="ctr" dir="54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wentieth Century"/>
                <a:ea typeface="Twentieth Century"/>
                <a:cs typeface="Twentieth Century"/>
                <a:sym typeface="Twentieth Century"/>
              </a:rPr>
              <a:t>Time Complexity = O(n)</a:t>
            </a:r>
            <a:endParaRPr b="0" i="0" sz="1400" u="none" cap="none" strike="noStrike">
              <a:solidFill>
                <a:srgbClr val="000000"/>
              </a:solidFill>
              <a:latin typeface="Arial"/>
              <a:ea typeface="Arial"/>
              <a:cs typeface="Arial"/>
              <a:sym typeface="Arial"/>
            </a:endParaRPr>
          </a:p>
        </p:txBody>
      </p:sp>
      <p:pic>
        <p:nvPicPr>
          <p:cNvPr id="1016" name="Google Shape;1016;p5"/>
          <p:cNvPicPr preferRelativeResize="0"/>
          <p:nvPr/>
        </p:nvPicPr>
        <p:blipFill rotWithShape="1">
          <a:blip r:embed="rId3">
            <a:alphaModFix/>
          </a:blip>
          <a:srcRect b="0" l="0" r="0" t="0"/>
          <a:stretch/>
        </p:blipFill>
        <p:spPr>
          <a:xfrm>
            <a:off x="1024128" y="2680351"/>
            <a:ext cx="4987551" cy="23949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FIBONACCI</a:t>
            </a:r>
            <a:endParaRPr/>
          </a:p>
        </p:txBody>
      </p:sp>
      <p:pic>
        <p:nvPicPr>
          <p:cNvPr descr="Diagram, schematic&#10;&#10;Description automatically generated" id="1023" name="Google Shape;1023;p6"/>
          <p:cNvPicPr preferRelativeResize="0"/>
          <p:nvPr/>
        </p:nvPicPr>
        <p:blipFill rotWithShape="1">
          <a:blip r:embed="rId3">
            <a:alphaModFix/>
          </a:blip>
          <a:srcRect b="0" l="0" r="0" t="0"/>
          <a:stretch/>
        </p:blipFill>
        <p:spPr>
          <a:xfrm>
            <a:off x="6096000" y="2456395"/>
            <a:ext cx="4668642" cy="2635062"/>
          </a:xfrm>
          <a:prstGeom prst="rect">
            <a:avLst/>
          </a:prstGeom>
          <a:noFill/>
          <a:ln>
            <a:noFill/>
          </a:ln>
        </p:spPr>
      </p:pic>
      <p:pic>
        <p:nvPicPr>
          <p:cNvPr id="1024" name="Google Shape;1024;p6"/>
          <p:cNvPicPr preferRelativeResize="0"/>
          <p:nvPr/>
        </p:nvPicPr>
        <p:blipFill rotWithShape="1">
          <a:blip r:embed="rId4">
            <a:alphaModFix/>
          </a:blip>
          <a:srcRect b="0" l="0" r="0" t="0"/>
          <a:stretch/>
        </p:blipFill>
        <p:spPr>
          <a:xfrm>
            <a:off x="921262" y="2456395"/>
            <a:ext cx="4335596" cy="2635062"/>
          </a:xfrm>
          <a:prstGeom prst="rect">
            <a:avLst/>
          </a:prstGeom>
          <a:noFill/>
          <a:ln>
            <a:noFill/>
          </a:ln>
        </p:spPr>
      </p:pic>
      <p:sp>
        <p:nvSpPr>
          <p:cNvPr id="1025" name="Google Shape;1025;p6"/>
          <p:cNvSpPr/>
          <p:nvPr/>
        </p:nvSpPr>
        <p:spPr>
          <a:xfrm>
            <a:off x="6717323" y="384048"/>
            <a:ext cx="4994031" cy="1840406"/>
          </a:xfrm>
          <a:prstGeom prst="rect">
            <a:avLst/>
          </a:prstGeom>
          <a:gradFill>
            <a:gsLst>
              <a:gs pos="0">
                <a:srgbClr val="CB7A2B"/>
              </a:gs>
              <a:gs pos="100000">
                <a:srgbClr val="FD9344"/>
              </a:gs>
            </a:gsLst>
            <a:path path="circle">
              <a:fillToRect b="50%" l="50%" r="50%" t="50%"/>
            </a:path>
            <a:tileRect/>
          </a:gradFill>
          <a:ln>
            <a:noFill/>
          </a:ln>
          <a:effectLst>
            <a:outerShdw blurRad="76200" rotWithShape="0" algn="ctr" dir="54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wentieth Century"/>
                <a:ea typeface="Twentieth Century"/>
                <a:cs typeface="Twentieth Century"/>
                <a:sym typeface="Twentieth Century"/>
              </a:rPr>
              <a:t>Time Complexity = O(2</a:t>
            </a:r>
            <a:r>
              <a:rPr b="0" baseline="30000" i="0" lang="en-US" sz="2400" u="none" cap="none" strike="noStrike">
                <a:solidFill>
                  <a:schemeClr val="dk1"/>
                </a:solidFill>
                <a:latin typeface="Twentieth Century"/>
                <a:ea typeface="Twentieth Century"/>
                <a:cs typeface="Twentieth Century"/>
                <a:sym typeface="Twentieth Century"/>
              </a:rPr>
              <a:t>n</a:t>
            </a:r>
            <a:r>
              <a:rPr b="0" i="0" lang="en-US" sz="2400" u="none" cap="none" strike="noStrike">
                <a:solidFill>
                  <a:schemeClr val="dk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PRACTICE</a:t>
            </a:r>
            <a:endParaRPr/>
          </a:p>
        </p:txBody>
      </p:sp>
      <p:sp>
        <p:nvSpPr>
          <p:cNvPr id="1031" name="Google Shape;1031;p7"/>
          <p:cNvSpPr txBox="1"/>
          <p:nvPr>
            <p:ph idx="1" type="body"/>
          </p:nvPr>
        </p:nvSpPr>
        <p:spPr>
          <a:xfrm>
            <a:off x="1024128" y="3121032"/>
            <a:ext cx="9720000" cy="313890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Problem1: </a:t>
            </a:r>
            <a:r>
              <a:rPr lang="en-US" u="sng">
                <a:solidFill>
                  <a:schemeClr val="hlink"/>
                </a:solidFill>
                <a:hlinkClick r:id="rId3"/>
              </a:rPr>
              <a:t>https://codeforces.com/problemset/problem/535/B</a:t>
            </a:r>
            <a:endParaRPr/>
          </a:p>
          <a:p>
            <a:pPr indent="-139700" lvl="0" marL="91440" rtl="0" algn="l">
              <a:lnSpc>
                <a:spcPct val="90000"/>
              </a:lnSpc>
              <a:spcBef>
                <a:spcPts val="1400"/>
              </a:spcBef>
              <a:spcAft>
                <a:spcPts val="0"/>
              </a:spcAft>
              <a:buSzPts val="2200"/>
              <a:buChar char=" "/>
            </a:pPr>
            <a:r>
              <a:rPr lang="en-US"/>
              <a:t>Solution1:  </a:t>
            </a:r>
            <a:r>
              <a:rPr lang="en-US" u="sng">
                <a:solidFill>
                  <a:schemeClr val="hlink"/>
                </a:solidFill>
                <a:hlinkClick r:id="rId4"/>
              </a:rPr>
              <a:t>https://ideone.com/Gjiyfo</a:t>
            </a:r>
            <a:endParaRPr/>
          </a:p>
          <a:p>
            <a:pPr indent="0" lvl="0" marL="0" rtl="0" algn="l">
              <a:lnSpc>
                <a:spcPct val="90000"/>
              </a:lnSpc>
              <a:spcBef>
                <a:spcPts val="1400"/>
              </a:spcBef>
              <a:spcAft>
                <a:spcPts val="0"/>
              </a:spcAft>
              <a:buSzPts val="2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KNAPSACK PROBLEM</a:t>
            </a:r>
            <a:endParaRPr/>
          </a:p>
        </p:txBody>
      </p:sp>
      <p:sp>
        <p:nvSpPr>
          <p:cNvPr id="1037" name="Google Shape;1037;p10"/>
          <p:cNvSpPr txBox="1"/>
          <p:nvPr>
            <p:ph idx="1" type="body"/>
          </p:nvPr>
        </p:nvSpPr>
        <p:spPr>
          <a:xfrm>
            <a:off x="1024128" y="2286000"/>
            <a:ext cx="9720071"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Statement:</a:t>
            </a:r>
            <a:endParaRPr/>
          </a:p>
          <a:p>
            <a:pPr indent="-139700" lvl="0" marL="91440" rtl="0" algn="l">
              <a:lnSpc>
                <a:spcPct val="90000"/>
              </a:lnSpc>
              <a:spcBef>
                <a:spcPts val="1400"/>
              </a:spcBef>
              <a:spcAft>
                <a:spcPts val="0"/>
              </a:spcAft>
              <a:buSzPts val="2200"/>
              <a:buChar char=" "/>
            </a:pPr>
            <a:r>
              <a:rPr lang="en-US"/>
              <a:t>We are given N items where each item has some weight and profit associated with it. We are also given a bag with capacity W, [i.e., the bag can hold at most </a:t>
            </a:r>
            <a:r>
              <a:rPr b="1" lang="en-US"/>
              <a:t>W</a:t>
            </a:r>
            <a:r>
              <a:rPr lang="en-US"/>
              <a:t> weight in it]. The target is to put the items into the bag such that the sum of profits associated with them is the maximum possible. </a:t>
            </a:r>
            <a:endParaRPr/>
          </a:p>
          <a:p>
            <a:pPr indent="-139700" lvl="0" marL="91440" rtl="0" algn="l">
              <a:lnSpc>
                <a:spcPct val="90000"/>
              </a:lnSpc>
              <a:spcBef>
                <a:spcPts val="1400"/>
              </a:spcBef>
              <a:spcAft>
                <a:spcPts val="0"/>
              </a:spcAft>
              <a:buSzPts val="2200"/>
              <a:buChar char=" "/>
            </a:pPr>
            <a:r>
              <a:rPr b="1" lang="en-US"/>
              <a:t>Note:</a:t>
            </a:r>
            <a:r>
              <a:rPr lang="en-US"/>
              <a:t> The constraint here is we can either put an item completely into the bag or cannot put it at all [It is not possible to put a part of an item into the bag].</a:t>
            </a:r>
            <a:endParaRPr/>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KNAPSACK PROBLEM</a:t>
            </a:r>
            <a:endParaRPr/>
          </a:p>
        </p:txBody>
      </p:sp>
      <p:sp>
        <p:nvSpPr>
          <p:cNvPr id="1043" name="Google Shape;1043;p11"/>
          <p:cNvSpPr txBox="1"/>
          <p:nvPr>
            <p:ph idx="1" type="body"/>
          </p:nvPr>
        </p:nvSpPr>
        <p:spPr>
          <a:xfrm>
            <a:off x="1024129" y="2286000"/>
            <a:ext cx="6360646"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Statement:</a:t>
            </a:r>
            <a:endParaRPr/>
          </a:p>
          <a:p>
            <a:pPr indent="-139700" lvl="0" marL="91440" rtl="0" algn="l">
              <a:lnSpc>
                <a:spcPct val="90000"/>
              </a:lnSpc>
              <a:spcBef>
                <a:spcPts val="1400"/>
              </a:spcBef>
              <a:spcAft>
                <a:spcPts val="0"/>
              </a:spcAft>
              <a:buSzPts val="2200"/>
              <a:buChar char=" "/>
            </a:pPr>
            <a:r>
              <a:rPr lang="en-US"/>
              <a:t>We are given N items where each item has some weight and profit associated with it. We are also given a bag with capacity W, [i.e., the bag can hold at most </a:t>
            </a:r>
            <a:r>
              <a:rPr b="1" lang="en-US"/>
              <a:t>W</a:t>
            </a:r>
            <a:r>
              <a:rPr lang="en-US"/>
              <a:t> weight in it]. The target is to put the items into the bag such that the sum of profits associated with them is the maximum possible. </a:t>
            </a:r>
            <a:endParaRPr/>
          </a:p>
          <a:p>
            <a:pPr indent="-139700" lvl="0" marL="91440" rtl="0" algn="l">
              <a:lnSpc>
                <a:spcPct val="90000"/>
              </a:lnSpc>
              <a:spcBef>
                <a:spcPts val="1400"/>
              </a:spcBef>
              <a:spcAft>
                <a:spcPts val="0"/>
              </a:spcAft>
              <a:buSzPts val="2200"/>
              <a:buChar char=" "/>
            </a:pPr>
            <a:r>
              <a:rPr b="1" lang="en-US"/>
              <a:t>Note:</a:t>
            </a:r>
            <a:r>
              <a:rPr lang="en-US"/>
              <a:t> The constraint here is we can either put an item completely into the bag or cannot put it at all [It is not possible to put a part of an item into the bag].</a:t>
            </a:r>
            <a:endParaRPr/>
          </a:p>
          <a:p>
            <a:pPr indent="0" lvl="0" marL="91440" rtl="0" algn="l">
              <a:lnSpc>
                <a:spcPct val="90000"/>
              </a:lnSpc>
              <a:spcBef>
                <a:spcPts val="1400"/>
              </a:spcBef>
              <a:spcAft>
                <a:spcPts val="0"/>
              </a:spcAft>
              <a:buSzPts val="2200"/>
              <a:buNone/>
            </a:pPr>
            <a:r>
              <a:t/>
            </a:r>
            <a:endParaRPr/>
          </a:p>
        </p:txBody>
      </p:sp>
      <p:pic>
        <p:nvPicPr>
          <p:cNvPr descr="Diagram&#10;&#10;Description automatically generated with medium confidence" id="1044" name="Google Shape;1044;p11"/>
          <p:cNvPicPr preferRelativeResize="0"/>
          <p:nvPr/>
        </p:nvPicPr>
        <p:blipFill rotWithShape="1">
          <a:blip r:embed="rId3">
            <a:alphaModFix/>
          </a:blip>
          <a:srcRect b="0" l="0" r="0" t="0"/>
          <a:stretch/>
        </p:blipFill>
        <p:spPr>
          <a:xfrm>
            <a:off x="7569476" y="2802835"/>
            <a:ext cx="3771900" cy="274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2023-03-03T06:43:59Z</dcterms:created>
  <dc:creator>Dell</dc:creator>
</cp:coreProperties>
</file>